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3" r:id="rId2"/>
    <p:sldId id="491" r:id="rId3"/>
    <p:sldId id="495" r:id="rId4"/>
    <p:sldId id="496" r:id="rId5"/>
    <p:sldId id="257" r:id="rId6"/>
    <p:sldId id="258" r:id="rId7"/>
    <p:sldId id="497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E2268-F299-4D4E-99CC-6FB17A4779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486CB93-26C8-4D16-9FDD-B5AEB9957FE1}">
      <dgm:prSet phldrT="[Tekst]" custT="1"/>
      <dgm:spPr/>
      <dgm:t>
        <a:bodyPr/>
        <a:lstStyle/>
        <a:p>
          <a:endParaRPr lang="da-DK" sz="2000" dirty="0"/>
        </a:p>
        <a:p>
          <a:r>
            <a:rPr lang="da-DK" sz="2000" dirty="0" err="1"/>
            <a:t>Endometrie</a:t>
          </a:r>
          <a:r>
            <a:rPr lang="da-DK" sz="2000" dirty="0"/>
            <a:t> </a:t>
          </a:r>
          <a:r>
            <a:rPr lang="da-DK" sz="2000" dirty="0" err="1"/>
            <a:t>hyperplasi</a:t>
          </a:r>
          <a:r>
            <a:rPr lang="da-DK" sz="2000" dirty="0"/>
            <a:t> </a:t>
          </a:r>
        </a:p>
        <a:p>
          <a:r>
            <a:rPr lang="da-DK" sz="2000" i="1" dirty="0"/>
            <a:t>Behandling – kontrol</a:t>
          </a:r>
        </a:p>
        <a:p>
          <a:endParaRPr lang="da-DK" sz="2000" dirty="0"/>
        </a:p>
      </dgm:t>
    </dgm:pt>
    <dgm:pt modelId="{5F68DDE8-8BB6-4C01-B4AB-2F7AFEC3AC96}" type="parTrans" cxnId="{E93185C2-2B9A-4B38-9130-A8E995D12229}">
      <dgm:prSet/>
      <dgm:spPr/>
      <dgm:t>
        <a:bodyPr/>
        <a:lstStyle/>
        <a:p>
          <a:endParaRPr lang="da-DK"/>
        </a:p>
      </dgm:t>
    </dgm:pt>
    <dgm:pt modelId="{E782E2CD-4469-48D9-A0FA-844108500A5C}" type="sibTrans" cxnId="{E93185C2-2B9A-4B38-9130-A8E995D12229}">
      <dgm:prSet/>
      <dgm:spPr/>
      <dgm:t>
        <a:bodyPr/>
        <a:lstStyle/>
        <a:p>
          <a:endParaRPr lang="da-DK"/>
        </a:p>
      </dgm:t>
    </dgm:pt>
    <dgm:pt modelId="{F38B1855-4779-4C1A-AFE7-46EC308DEE79}" type="asst">
      <dgm:prSet phldrT="[Tekst]"/>
      <dgm:spPr/>
      <dgm:t>
        <a:bodyPr/>
        <a:lstStyle/>
        <a:p>
          <a:r>
            <a:rPr lang="da-DK" i="1" dirty="0"/>
            <a:t>Adressér risikofaktorer</a:t>
          </a:r>
          <a:r>
            <a:rPr lang="da-DK" dirty="0"/>
            <a:t>: Højt BMI, PCOS, Østrogen tilskud</a:t>
          </a:r>
          <a:r>
            <a:rPr lang="da-DK" b="1" dirty="0"/>
            <a:t> </a:t>
          </a:r>
        </a:p>
      </dgm:t>
    </dgm:pt>
    <dgm:pt modelId="{28A3BDEF-C871-4F9A-89E7-58C2775C2391}" type="parTrans" cxnId="{1DBE5BFC-6A07-4EEC-977C-BCD0D2A86FF8}">
      <dgm:prSet/>
      <dgm:spPr/>
      <dgm:t>
        <a:bodyPr/>
        <a:lstStyle/>
        <a:p>
          <a:endParaRPr lang="da-DK"/>
        </a:p>
      </dgm:t>
    </dgm:pt>
    <dgm:pt modelId="{0D9B29D3-1601-4DEC-A762-AB05280748EE}" type="sibTrans" cxnId="{1DBE5BFC-6A07-4EEC-977C-BCD0D2A86FF8}">
      <dgm:prSet/>
      <dgm:spPr/>
      <dgm:t>
        <a:bodyPr/>
        <a:lstStyle/>
        <a:p>
          <a:endParaRPr lang="da-DK"/>
        </a:p>
      </dgm:t>
    </dgm:pt>
    <dgm:pt modelId="{26015CB3-D102-4A5B-B226-0DBEA50DC661}">
      <dgm:prSet phldrT="[Tekst]" custT="1"/>
      <dgm:spPr/>
      <dgm:t>
        <a:bodyPr/>
        <a:lstStyle/>
        <a:p>
          <a:r>
            <a:rPr lang="da-DK" sz="2000" dirty="0"/>
            <a:t>Peri-</a:t>
          </a:r>
          <a:r>
            <a:rPr lang="da-DK" sz="2000" dirty="0" err="1"/>
            <a:t>menopausal</a:t>
          </a:r>
          <a:endParaRPr lang="da-DK" sz="2000" dirty="0"/>
        </a:p>
      </dgm:t>
    </dgm:pt>
    <dgm:pt modelId="{06E31ABF-A926-400B-AC6B-C94BD9319E95}" type="parTrans" cxnId="{1BD31287-2F68-428B-8CA5-D00F0E809ACC}">
      <dgm:prSet/>
      <dgm:spPr/>
      <dgm:t>
        <a:bodyPr/>
        <a:lstStyle/>
        <a:p>
          <a:endParaRPr lang="da-DK"/>
        </a:p>
      </dgm:t>
    </dgm:pt>
    <dgm:pt modelId="{C4BE4E49-1B37-4D1D-A217-EDDD6EBCE65E}" type="sibTrans" cxnId="{1BD31287-2F68-428B-8CA5-D00F0E809ACC}">
      <dgm:prSet/>
      <dgm:spPr/>
      <dgm:t>
        <a:bodyPr/>
        <a:lstStyle/>
        <a:p>
          <a:endParaRPr lang="da-DK"/>
        </a:p>
      </dgm:t>
    </dgm:pt>
    <dgm:pt modelId="{88067859-9DC1-43D2-87D4-E068737948C3}">
      <dgm:prSet phldrT="[Tekst]"/>
      <dgm:spPr/>
      <dgm:t>
        <a:bodyPr/>
        <a:lstStyle/>
        <a:p>
          <a:r>
            <a:rPr lang="da-DK" b="1" dirty="0" err="1"/>
            <a:t>Ekspekterende</a:t>
          </a:r>
          <a:r>
            <a:rPr lang="da-DK" b="1" dirty="0"/>
            <a:t> forløb </a:t>
          </a:r>
          <a:endParaRPr lang="da-DK" dirty="0"/>
        </a:p>
        <a:p>
          <a:r>
            <a:rPr lang="da-DK" dirty="0"/>
            <a:t>kvinder med normalt BMI og ingen AUB</a:t>
          </a:r>
        </a:p>
        <a:p>
          <a:r>
            <a:rPr lang="da-DK" dirty="0"/>
            <a:t>- ny kontrol 6 mdr. </a:t>
          </a:r>
        </a:p>
      </dgm:t>
    </dgm:pt>
    <dgm:pt modelId="{DDEAA7CE-1000-4E20-9D80-455D15099751}" type="parTrans" cxnId="{729B274C-E841-4528-90B6-BB3F8C83A0E2}">
      <dgm:prSet/>
      <dgm:spPr/>
      <dgm:t>
        <a:bodyPr/>
        <a:lstStyle/>
        <a:p>
          <a:endParaRPr lang="da-DK"/>
        </a:p>
      </dgm:t>
    </dgm:pt>
    <dgm:pt modelId="{21CA500E-D786-4CB9-8307-4594D2723F22}" type="sibTrans" cxnId="{729B274C-E841-4528-90B6-BB3F8C83A0E2}">
      <dgm:prSet/>
      <dgm:spPr/>
      <dgm:t>
        <a:bodyPr/>
        <a:lstStyle/>
        <a:p>
          <a:endParaRPr lang="da-DK"/>
        </a:p>
      </dgm:t>
    </dgm:pt>
    <dgm:pt modelId="{A2D954CC-A9C8-4CCE-A8D9-901973AB000A}">
      <dgm:prSet phldrT="[Tekst]" custT="1"/>
      <dgm:spPr/>
      <dgm:t>
        <a:bodyPr/>
        <a:lstStyle/>
        <a:p>
          <a:r>
            <a:rPr lang="da-DK" sz="1800" dirty="0" err="1"/>
            <a:t>Postmenopausal</a:t>
          </a:r>
          <a:endParaRPr lang="da-DK" sz="1800" dirty="0"/>
        </a:p>
      </dgm:t>
    </dgm:pt>
    <dgm:pt modelId="{75503845-57B3-4418-BA9A-D6FD3BE33932}" type="sibTrans" cxnId="{8C892410-63EB-4D95-A083-FCFC20771A06}">
      <dgm:prSet/>
      <dgm:spPr/>
      <dgm:t>
        <a:bodyPr/>
        <a:lstStyle/>
        <a:p>
          <a:endParaRPr lang="da-DK"/>
        </a:p>
      </dgm:t>
    </dgm:pt>
    <dgm:pt modelId="{4E86C9E9-3E78-4748-8F1C-24AEB4D1F8BA}" type="parTrans" cxnId="{8C892410-63EB-4D95-A083-FCFC20771A06}">
      <dgm:prSet/>
      <dgm:spPr/>
      <dgm:t>
        <a:bodyPr/>
        <a:lstStyle/>
        <a:p>
          <a:endParaRPr lang="da-DK"/>
        </a:p>
      </dgm:t>
    </dgm:pt>
    <dgm:pt modelId="{9F4A3BFE-3840-4F24-AAB4-BC0056AFFED9}">
      <dgm:prSet phldrT="[Tekst]"/>
      <dgm:spPr/>
      <dgm:t>
        <a:bodyPr/>
        <a:lstStyle/>
        <a:p>
          <a:r>
            <a:rPr lang="da-DK" b="1" dirty="0"/>
            <a:t>Gestagenbehandling</a:t>
          </a:r>
        </a:p>
        <a:p>
          <a:r>
            <a:rPr lang="da-DK" dirty="0"/>
            <a:t>1. valg :LNG- IUD</a:t>
          </a:r>
        </a:p>
        <a:p>
          <a:r>
            <a:rPr lang="da-DK" dirty="0"/>
            <a:t>2. valg :oral kontinuerlig gestagen behandling</a:t>
          </a:r>
        </a:p>
        <a:p>
          <a:r>
            <a:rPr lang="da-DK" dirty="0"/>
            <a:t>( </a:t>
          </a:r>
          <a:r>
            <a:rPr lang="da-DK" dirty="0" err="1"/>
            <a:t>tbl</a:t>
          </a:r>
          <a:r>
            <a:rPr lang="da-DK" dirty="0"/>
            <a:t>. </a:t>
          </a:r>
          <a:r>
            <a:rPr lang="da-DK" dirty="0" err="1"/>
            <a:t>Provera</a:t>
          </a:r>
          <a:r>
            <a:rPr lang="da-DK" dirty="0"/>
            <a:t> 10-20 mg </a:t>
          </a:r>
          <a:r>
            <a:rPr lang="da-DK" dirty="0" err="1"/>
            <a:t>dgl</a:t>
          </a:r>
          <a:r>
            <a:rPr lang="da-DK" dirty="0"/>
            <a:t> i 6 </a:t>
          </a:r>
          <a:r>
            <a:rPr lang="da-DK" dirty="0" err="1"/>
            <a:t>mdr</a:t>
          </a:r>
          <a:r>
            <a:rPr lang="da-DK" dirty="0"/>
            <a:t>)</a:t>
          </a:r>
        </a:p>
      </dgm:t>
    </dgm:pt>
    <dgm:pt modelId="{CB3E7583-98C9-4182-9E28-78500185FC6A}" type="sibTrans" cxnId="{8964059F-273C-453C-9E6F-08E3CECD4824}">
      <dgm:prSet/>
      <dgm:spPr/>
      <dgm:t>
        <a:bodyPr/>
        <a:lstStyle/>
        <a:p>
          <a:endParaRPr lang="da-DK"/>
        </a:p>
      </dgm:t>
    </dgm:pt>
    <dgm:pt modelId="{E94B3A33-CC1D-4A95-879A-E15D8FE209C5}" type="parTrans" cxnId="{8964059F-273C-453C-9E6F-08E3CECD4824}">
      <dgm:prSet/>
      <dgm:spPr/>
      <dgm:t>
        <a:bodyPr/>
        <a:lstStyle/>
        <a:p>
          <a:endParaRPr lang="da-DK"/>
        </a:p>
      </dgm:t>
    </dgm:pt>
    <dgm:pt modelId="{8CF2AC99-3A66-49E3-8EA2-CC30837D6902}">
      <dgm:prSet/>
      <dgm:spPr/>
      <dgm:t>
        <a:bodyPr/>
        <a:lstStyle/>
        <a:p>
          <a:pPr algn="ctr"/>
          <a:r>
            <a:rPr lang="da-DK" b="1" dirty="0"/>
            <a:t>Gestagenbehandling</a:t>
          </a:r>
        </a:p>
        <a:p>
          <a:pPr algn="ctr"/>
          <a:r>
            <a:rPr lang="da-DK" dirty="0"/>
            <a:t>1. valg :LNG- IUD </a:t>
          </a:r>
        </a:p>
        <a:p>
          <a:pPr algn="ctr"/>
          <a:r>
            <a:rPr lang="da-DK" dirty="0"/>
            <a:t>2. valg :oral kontinuerlig gestagen behandling </a:t>
          </a:r>
        </a:p>
        <a:p>
          <a:pPr algn="ctr"/>
          <a:r>
            <a:rPr lang="da-DK" dirty="0"/>
            <a:t>( </a:t>
          </a:r>
          <a:r>
            <a:rPr lang="da-DK" dirty="0" err="1"/>
            <a:t>tbl</a:t>
          </a:r>
          <a:r>
            <a:rPr lang="da-DK" dirty="0"/>
            <a:t>. </a:t>
          </a:r>
          <a:r>
            <a:rPr lang="da-DK" dirty="0" err="1"/>
            <a:t>Provera</a:t>
          </a:r>
          <a:r>
            <a:rPr lang="da-DK" dirty="0"/>
            <a:t> 10-20 mg </a:t>
          </a:r>
          <a:r>
            <a:rPr lang="da-DK" dirty="0" err="1"/>
            <a:t>dgl</a:t>
          </a:r>
          <a:r>
            <a:rPr lang="da-DK" dirty="0"/>
            <a:t> i 6 </a:t>
          </a:r>
          <a:r>
            <a:rPr lang="da-DK" dirty="0" err="1"/>
            <a:t>mdr</a:t>
          </a:r>
          <a:r>
            <a:rPr lang="da-DK" dirty="0"/>
            <a:t>)</a:t>
          </a:r>
        </a:p>
      </dgm:t>
    </dgm:pt>
    <dgm:pt modelId="{5B1BCDDA-3241-45B3-AD5D-E0F3AE047F1F}" type="parTrans" cxnId="{4EA92EDD-B836-4A8D-8CA0-C9FE0F5300D6}">
      <dgm:prSet/>
      <dgm:spPr/>
      <dgm:t>
        <a:bodyPr/>
        <a:lstStyle/>
        <a:p>
          <a:endParaRPr lang="da-DK"/>
        </a:p>
      </dgm:t>
    </dgm:pt>
    <dgm:pt modelId="{D65CFFA1-DEDC-4970-BC69-5038AEC40C63}" type="sibTrans" cxnId="{4EA92EDD-B836-4A8D-8CA0-C9FE0F5300D6}">
      <dgm:prSet/>
      <dgm:spPr/>
      <dgm:t>
        <a:bodyPr/>
        <a:lstStyle/>
        <a:p>
          <a:endParaRPr lang="da-DK"/>
        </a:p>
      </dgm:t>
    </dgm:pt>
    <dgm:pt modelId="{88BD71D5-7837-423F-AF24-66FE462EC725}" type="pres">
      <dgm:prSet presAssocID="{2CBE2268-F299-4D4E-99CC-6FB17A4779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D57F39-0611-46D6-96A9-50FE2EFF9AC2}" type="pres">
      <dgm:prSet presAssocID="{C486CB93-26C8-4D16-9FDD-B5AEB9957FE1}" presName="hierRoot1" presStyleCnt="0">
        <dgm:presLayoutVars>
          <dgm:hierBranch val="init"/>
        </dgm:presLayoutVars>
      </dgm:prSet>
      <dgm:spPr/>
    </dgm:pt>
    <dgm:pt modelId="{BEC47AF0-D6AE-4D67-8196-D9EA3966CE37}" type="pres">
      <dgm:prSet presAssocID="{C486CB93-26C8-4D16-9FDD-B5AEB9957FE1}" presName="rootComposite1" presStyleCnt="0"/>
      <dgm:spPr/>
    </dgm:pt>
    <dgm:pt modelId="{94BB646E-7D16-45E3-AE1F-3C51FAEEDD3B}" type="pres">
      <dgm:prSet presAssocID="{C486CB93-26C8-4D16-9FDD-B5AEB9957FE1}" presName="rootText1" presStyleLbl="node0" presStyleIdx="0" presStyleCnt="1" custScaleX="298427" custScaleY="102702">
        <dgm:presLayoutVars>
          <dgm:chPref val="3"/>
        </dgm:presLayoutVars>
      </dgm:prSet>
      <dgm:spPr/>
    </dgm:pt>
    <dgm:pt modelId="{851C48A9-A7A3-4AAB-8EE4-90E30C07FAF3}" type="pres">
      <dgm:prSet presAssocID="{C486CB93-26C8-4D16-9FDD-B5AEB9957FE1}" presName="rootConnector1" presStyleLbl="node1" presStyleIdx="0" presStyleCnt="0"/>
      <dgm:spPr/>
    </dgm:pt>
    <dgm:pt modelId="{58B5683E-760D-4D6C-ABB9-4FDA6D54911D}" type="pres">
      <dgm:prSet presAssocID="{C486CB93-26C8-4D16-9FDD-B5AEB9957FE1}" presName="hierChild2" presStyleCnt="0"/>
      <dgm:spPr/>
    </dgm:pt>
    <dgm:pt modelId="{4B2B266A-D8D6-405D-8AAD-03C0DCF8FF08}" type="pres">
      <dgm:prSet presAssocID="{06E31ABF-A926-400B-AC6B-C94BD9319E95}" presName="Name37" presStyleLbl="parChTrans1D2" presStyleIdx="0" presStyleCnt="3"/>
      <dgm:spPr/>
    </dgm:pt>
    <dgm:pt modelId="{A57B7827-23E8-4C4C-9AF9-DD6469C6B306}" type="pres">
      <dgm:prSet presAssocID="{26015CB3-D102-4A5B-B226-0DBEA50DC661}" presName="hierRoot2" presStyleCnt="0">
        <dgm:presLayoutVars>
          <dgm:hierBranch val="init"/>
        </dgm:presLayoutVars>
      </dgm:prSet>
      <dgm:spPr/>
    </dgm:pt>
    <dgm:pt modelId="{EC85E71C-65CB-4005-AAC9-A474AA74A4A4}" type="pres">
      <dgm:prSet presAssocID="{26015CB3-D102-4A5B-B226-0DBEA50DC661}" presName="rootComposite" presStyleCnt="0"/>
      <dgm:spPr/>
    </dgm:pt>
    <dgm:pt modelId="{39F7FA0B-AF3E-48E6-A8BE-11C98503C453}" type="pres">
      <dgm:prSet presAssocID="{26015CB3-D102-4A5B-B226-0DBEA50DC661}" presName="rootText" presStyleLbl="node2" presStyleIdx="0" presStyleCnt="2" custScaleY="36090">
        <dgm:presLayoutVars>
          <dgm:chPref val="3"/>
        </dgm:presLayoutVars>
      </dgm:prSet>
      <dgm:spPr/>
    </dgm:pt>
    <dgm:pt modelId="{2DC59B9B-A117-45F5-BFD0-82E5EE34B7FC}" type="pres">
      <dgm:prSet presAssocID="{26015CB3-D102-4A5B-B226-0DBEA50DC661}" presName="rootConnector" presStyleLbl="node2" presStyleIdx="0" presStyleCnt="2"/>
      <dgm:spPr/>
    </dgm:pt>
    <dgm:pt modelId="{75FA1694-A5E6-43F9-A6CD-98FEF04BB10F}" type="pres">
      <dgm:prSet presAssocID="{26015CB3-D102-4A5B-B226-0DBEA50DC661}" presName="hierChild4" presStyleCnt="0"/>
      <dgm:spPr/>
    </dgm:pt>
    <dgm:pt modelId="{282F6A18-A27B-43DB-9E14-52C312C92715}" type="pres">
      <dgm:prSet presAssocID="{DDEAA7CE-1000-4E20-9D80-455D15099751}" presName="Name37" presStyleLbl="parChTrans1D3" presStyleIdx="0" presStyleCnt="3"/>
      <dgm:spPr/>
    </dgm:pt>
    <dgm:pt modelId="{55EC616C-C4E4-48DB-9FB1-C3DCF0985B5B}" type="pres">
      <dgm:prSet presAssocID="{88067859-9DC1-43D2-87D4-E068737948C3}" presName="hierRoot2" presStyleCnt="0">
        <dgm:presLayoutVars>
          <dgm:hierBranch val="init"/>
        </dgm:presLayoutVars>
      </dgm:prSet>
      <dgm:spPr/>
    </dgm:pt>
    <dgm:pt modelId="{8236E8D4-B72B-4B87-A93E-85F42F642457}" type="pres">
      <dgm:prSet presAssocID="{88067859-9DC1-43D2-87D4-E068737948C3}" presName="rootComposite" presStyleCnt="0"/>
      <dgm:spPr/>
    </dgm:pt>
    <dgm:pt modelId="{8DB63993-DEED-4054-8731-C10497AB21E5}" type="pres">
      <dgm:prSet presAssocID="{88067859-9DC1-43D2-87D4-E068737948C3}" presName="rootText" presStyleLbl="node3" presStyleIdx="0" presStyleCnt="3" custScaleX="165209">
        <dgm:presLayoutVars>
          <dgm:chPref val="3"/>
        </dgm:presLayoutVars>
      </dgm:prSet>
      <dgm:spPr/>
    </dgm:pt>
    <dgm:pt modelId="{5EC7623C-844E-47B6-81D4-03A59AB5CEB2}" type="pres">
      <dgm:prSet presAssocID="{88067859-9DC1-43D2-87D4-E068737948C3}" presName="rootConnector" presStyleLbl="node3" presStyleIdx="0" presStyleCnt="3"/>
      <dgm:spPr/>
    </dgm:pt>
    <dgm:pt modelId="{EB3D6DB3-2F9B-4729-A34F-2706C1BD1374}" type="pres">
      <dgm:prSet presAssocID="{88067859-9DC1-43D2-87D4-E068737948C3}" presName="hierChild4" presStyleCnt="0"/>
      <dgm:spPr/>
    </dgm:pt>
    <dgm:pt modelId="{636F0D05-0158-4152-B3B8-39FCE9B0B808}" type="pres">
      <dgm:prSet presAssocID="{88067859-9DC1-43D2-87D4-E068737948C3}" presName="hierChild5" presStyleCnt="0"/>
      <dgm:spPr/>
    </dgm:pt>
    <dgm:pt modelId="{9407D405-48EE-4C7E-8537-E2F4C6F24A81}" type="pres">
      <dgm:prSet presAssocID="{5B1BCDDA-3241-45B3-AD5D-E0F3AE047F1F}" presName="Name37" presStyleLbl="parChTrans1D3" presStyleIdx="1" presStyleCnt="3"/>
      <dgm:spPr/>
    </dgm:pt>
    <dgm:pt modelId="{6EE16979-4072-4009-A347-4EED3A67EBFB}" type="pres">
      <dgm:prSet presAssocID="{8CF2AC99-3A66-49E3-8EA2-CC30837D6902}" presName="hierRoot2" presStyleCnt="0">
        <dgm:presLayoutVars>
          <dgm:hierBranch val="init"/>
        </dgm:presLayoutVars>
      </dgm:prSet>
      <dgm:spPr/>
    </dgm:pt>
    <dgm:pt modelId="{9066E4C5-898C-4F84-9476-66F7BC814F16}" type="pres">
      <dgm:prSet presAssocID="{8CF2AC99-3A66-49E3-8EA2-CC30837D6902}" presName="rootComposite" presStyleCnt="0"/>
      <dgm:spPr/>
    </dgm:pt>
    <dgm:pt modelId="{4C650102-533C-4B3F-BC10-D5B95375AF3C}" type="pres">
      <dgm:prSet presAssocID="{8CF2AC99-3A66-49E3-8EA2-CC30837D6902}" presName="rootText" presStyleLbl="node3" presStyleIdx="1" presStyleCnt="3" custScaleX="186110">
        <dgm:presLayoutVars>
          <dgm:chPref val="3"/>
        </dgm:presLayoutVars>
      </dgm:prSet>
      <dgm:spPr/>
    </dgm:pt>
    <dgm:pt modelId="{51912648-9B63-47A6-9711-1A04F3F46BC6}" type="pres">
      <dgm:prSet presAssocID="{8CF2AC99-3A66-49E3-8EA2-CC30837D6902}" presName="rootConnector" presStyleLbl="node3" presStyleIdx="1" presStyleCnt="3"/>
      <dgm:spPr/>
    </dgm:pt>
    <dgm:pt modelId="{EB99C075-50F5-48E0-A7E2-45E8F49F28D2}" type="pres">
      <dgm:prSet presAssocID="{8CF2AC99-3A66-49E3-8EA2-CC30837D6902}" presName="hierChild4" presStyleCnt="0"/>
      <dgm:spPr/>
    </dgm:pt>
    <dgm:pt modelId="{8CFDFFCD-0CE6-4110-A736-D174BF61C922}" type="pres">
      <dgm:prSet presAssocID="{8CF2AC99-3A66-49E3-8EA2-CC30837D6902}" presName="hierChild5" presStyleCnt="0"/>
      <dgm:spPr/>
    </dgm:pt>
    <dgm:pt modelId="{B9BA2225-E2A7-45A2-8958-A5A8002D1918}" type="pres">
      <dgm:prSet presAssocID="{26015CB3-D102-4A5B-B226-0DBEA50DC661}" presName="hierChild5" presStyleCnt="0"/>
      <dgm:spPr/>
    </dgm:pt>
    <dgm:pt modelId="{DE5F50B4-27F1-4235-A4F3-4D28D5E271C0}" type="pres">
      <dgm:prSet presAssocID="{4E86C9E9-3E78-4748-8F1C-24AEB4D1F8BA}" presName="Name37" presStyleLbl="parChTrans1D2" presStyleIdx="1" presStyleCnt="3"/>
      <dgm:spPr/>
    </dgm:pt>
    <dgm:pt modelId="{EF44AAFB-3D8F-4257-9286-42568D26D02C}" type="pres">
      <dgm:prSet presAssocID="{A2D954CC-A9C8-4CCE-A8D9-901973AB000A}" presName="hierRoot2" presStyleCnt="0">
        <dgm:presLayoutVars>
          <dgm:hierBranch val="init"/>
        </dgm:presLayoutVars>
      </dgm:prSet>
      <dgm:spPr/>
    </dgm:pt>
    <dgm:pt modelId="{C42BF4E7-5AE8-42A4-AE64-69D8A7F01316}" type="pres">
      <dgm:prSet presAssocID="{A2D954CC-A9C8-4CCE-A8D9-901973AB000A}" presName="rootComposite" presStyleCnt="0"/>
      <dgm:spPr/>
    </dgm:pt>
    <dgm:pt modelId="{3EE192FB-A501-4C4B-AB27-651F4FD236B6}" type="pres">
      <dgm:prSet presAssocID="{A2D954CC-A9C8-4CCE-A8D9-901973AB000A}" presName="rootText" presStyleLbl="node2" presStyleIdx="1" presStyleCnt="2" custScaleY="30312">
        <dgm:presLayoutVars>
          <dgm:chPref val="3"/>
        </dgm:presLayoutVars>
      </dgm:prSet>
      <dgm:spPr/>
    </dgm:pt>
    <dgm:pt modelId="{EEE20426-76BC-46A5-85DC-F10E50DEAFCD}" type="pres">
      <dgm:prSet presAssocID="{A2D954CC-A9C8-4CCE-A8D9-901973AB000A}" presName="rootConnector" presStyleLbl="node2" presStyleIdx="1" presStyleCnt="2"/>
      <dgm:spPr/>
    </dgm:pt>
    <dgm:pt modelId="{7E3346CF-2518-4CDF-B7E9-6D8EF46FD7A6}" type="pres">
      <dgm:prSet presAssocID="{A2D954CC-A9C8-4CCE-A8D9-901973AB000A}" presName="hierChild4" presStyleCnt="0"/>
      <dgm:spPr/>
    </dgm:pt>
    <dgm:pt modelId="{F46E02D5-F37B-4FEC-8471-0BEC8A829411}" type="pres">
      <dgm:prSet presAssocID="{E94B3A33-CC1D-4A95-879A-E15D8FE209C5}" presName="Name37" presStyleLbl="parChTrans1D3" presStyleIdx="2" presStyleCnt="3"/>
      <dgm:spPr/>
    </dgm:pt>
    <dgm:pt modelId="{C0AE3876-C0BF-425B-A995-20500EE798E6}" type="pres">
      <dgm:prSet presAssocID="{9F4A3BFE-3840-4F24-AAB4-BC0056AFFED9}" presName="hierRoot2" presStyleCnt="0">
        <dgm:presLayoutVars>
          <dgm:hierBranch val="init"/>
        </dgm:presLayoutVars>
      </dgm:prSet>
      <dgm:spPr/>
    </dgm:pt>
    <dgm:pt modelId="{6BBD1404-F2E2-4279-9F76-9B7013B95587}" type="pres">
      <dgm:prSet presAssocID="{9F4A3BFE-3840-4F24-AAB4-BC0056AFFED9}" presName="rootComposite" presStyleCnt="0"/>
      <dgm:spPr/>
    </dgm:pt>
    <dgm:pt modelId="{B62EF15B-F0D0-4F04-B40C-292D951E13C9}" type="pres">
      <dgm:prSet presAssocID="{9F4A3BFE-3840-4F24-AAB4-BC0056AFFED9}" presName="rootText" presStyleLbl="node3" presStyleIdx="2" presStyleCnt="3" custScaleX="166475">
        <dgm:presLayoutVars>
          <dgm:chPref val="3"/>
        </dgm:presLayoutVars>
      </dgm:prSet>
      <dgm:spPr/>
    </dgm:pt>
    <dgm:pt modelId="{1AB891CC-14C0-49BB-B304-970CA8A97AA9}" type="pres">
      <dgm:prSet presAssocID="{9F4A3BFE-3840-4F24-AAB4-BC0056AFFED9}" presName="rootConnector" presStyleLbl="node3" presStyleIdx="2" presStyleCnt="3"/>
      <dgm:spPr/>
    </dgm:pt>
    <dgm:pt modelId="{1DAE3E2F-F693-4F62-8FF4-EC46DAAC3A9A}" type="pres">
      <dgm:prSet presAssocID="{9F4A3BFE-3840-4F24-AAB4-BC0056AFFED9}" presName="hierChild4" presStyleCnt="0"/>
      <dgm:spPr/>
    </dgm:pt>
    <dgm:pt modelId="{EFD97D2C-87F3-4527-966A-3D7A8FB6E75A}" type="pres">
      <dgm:prSet presAssocID="{9F4A3BFE-3840-4F24-AAB4-BC0056AFFED9}" presName="hierChild5" presStyleCnt="0"/>
      <dgm:spPr/>
    </dgm:pt>
    <dgm:pt modelId="{606B57E1-BEF3-4F3A-8AEB-3D9CB0B09714}" type="pres">
      <dgm:prSet presAssocID="{A2D954CC-A9C8-4CCE-A8D9-901973AB000A}" presName="hierChild5" presStyleCnt="0"/>
      <dgm:spPr/>
    </dgm:pt>
    <dgm:pt modelId="{4DE9E0FC-6BE2-41DD-BEB8-479D2BDE68F3}" type="pres">
      <dgm:prSet presAssocID="{C486CB93-26C8-4D16-9FDD-B5AEB9957FE1}" presName="hierChild3" presStyleCnt="0"/>
      <dgm:spPr/>
    </dgm:pt>
    <dgm:pt modelId="{DE7E1BBB-4D72-4EBC-9913-A1515C03120D}" type="pres">
      <dgm:prSet presAssocID="{28A3BDEF-C871-4F9A-89E7-58C2775C2391}" presName="Name111" presStyleLbl="parChTrans1D2" presStyleIdx="2" presStyleCnt="3"/>
      <dgm:spPr/>
    </dgm:pt>
    <dgm:pt modelId="{CC00B201-C186-4DC0-B328-AF4EA622E332}" type="pres">
      <dgm:prSet presAssocID="{F38B1855-4779-4C1A-AFE7-46EC308DEE79}" presName="hierRoot3" presStyleCnt="0">
        <dgm:presLayoutVars>
          <dgm:hierBranch val="init"/>
        </dgm:presLayoutVars>
      </dgm:prSet>
      <dgm:spPr/>
    </dgm:pt>
    <dgm:pt modelId="{4F9CE96A-AC5C-453F-BD1D-679AC69DD0AC}" type="pres">
      <dgm:prSet presAssocID="{F38B1855-4779-4C1A-AFE7-46EC308DEE79}" presName="rootComposite3" presStyleCnt="0"/>
      <dgm:spPr/>
    </dgm:pt>
    <dgm:pt modelId="{4D507337-C93C-4235-AF3C-6C21E37A1CD7}" type="pres">
      <dgm:prSet presAssocID="{F38B1855-4779-4C1A-AFE7-46EC308DEE79}" presName="rootText3" presStyleLbl="asst1" presStyleIdx="0" presStyleCnt="1" custScaleX="227213" custScaleY="55361">
        <dgm:presLayoutVars>
          <dgm:chPref val="3"/>
        </dgm:presLayoutVars>
      </dgm:prSet>
      <dgm:spPr/>
    </dgm:pt>
    <dgm:pt modelId="{533DEAB0-9EBB-457C-A76F-5E8E1D285808}" type="pres">
      <dgm:prSet presAssocID="{F38B1855-4779-4C1A-AFE7-46EC308DEE79}" presName="rootConnector3" presStyleLbl="asst1" presStyleIdx="0" presStyleCnt="1"/>
      <dgm:spPr/>
    </dgm:pt>
    <dgm:pt modelId="{ED50B929-C7DB-4D57-BDDF-825F5D07764F}" type="pres">
      <dgm:prSet presAssocID="{F38B1855-4779-4C1A-AFE7-46EC308DEE79}" presName="hierChild6" presStyleCnt="0"/>
      <dgm:spPr/>
    </dgm:pt>
    <dgm:pt modelId="{AE4BCD4A-FE6F-412B-BB51-3BDA4B71D281}" type="pres">
      <dgm:prSet presAssocID="{F38B1855-4779-4C1A-AFE7-46EC308DEE79}" presName="hierChild7" presStyleCnt="0"/>
      <dgm:spPr/>
    </dgm:pt>
  </dgm:ptLst>
  <dgm:cxnLst>
    <dgm:cxn modelId="{8C892410-63EB-4D95-A083-FCFC20771A06}" srcId="{C486CB93-26C8-4D16-9FDD-B5AEB9957FE1}" destId="{A2D954CC-A9C8-4CCE-A8D9-901973AB000A}" srcOrd="2" destOrd="0" parTransId="{4E86C9E9-3E78-4748-8F1C-24AEB4D1F8BA}" sibTransId="{75503845-57B3-4418-BA9A-D6FD3BE33932}"/>
    <dgm:cxn modelId="{8A79E624-9646-4484-9243-8B242D955607}" type="presOf" srcId="{5B1BCDDA-3241-45B3-AD5D-E0F3AE047F1F}" destId="{9407D405-48EE-4C7E-8537-E2F4C6F24A81}" srcOrd="0" destOrd="0" presId="urn:microsoft.com/office/officeart/2005/8/layout/orgChart1"/>
    <dgm:cxn modelId="{6B6E0A26-7F32-4071-A916-FA0FF71B7E47}" type="presOf" srcId="{06E31ABF-A926-400B-AC6B-C94BD9319E95}" destId="{4B2B266A-D8D6-405D-8AAD-03C0DCF8FF08}" srcOrd="0" destOrd="0" presId="urn:microsoft.com/office/officeart/2005/8/layout/orgChart1"/>
    <dgm:cxn modelId="{E7FB262C-6BB8-49BF-A604-588E0D4DFAC5}" type="presOf" srcId="{2CBE2268-F299-4D4E-99CC-6FB17A477904}" destId="{88BD71D5-7837-423F-AF24-66FE462EC725}" srcOrd="0" destOrd="0" presId="urn:microsoft.com/office/officeart/2005/8/layout/orgChart1"/>
    <dgm:cxn modelId="{93547036-82DA-479F-B22A-98636FBE78B3}" type="presOf" srcId="{C486CB93-26C8-4D16-9FDD-B5AEB9957FE1}" destId="{94BB646E-7D16-45E3-AE1F-3C51FAEEDD3B}" srcOrd="0" destOrd="0" presId="urn:microsoft.com/office/officeart/2005/8/layout/orgChart1"/>
    <dgm:cxn modelId="{ACDBE43D-F604-4E3F-B536-D6A66AFC7EBC}" type="presOf" srcId="{A2D954CC-A9C8-4CCE-A8D9-901973AB000A}" destId="{3EE192FB-A501-4C4B-AB27-651F4FD236B6}" srcOrd="0" destOrd="0" presId="urn:microsoft.com/office/officeart/2005/8/layout/orgChart1"/>
    <dgm:cxn modelId="{FB8B055D-6E90-47A0-9918-4B394E2544EA}" type="presOf" srcId="{28A3BDEF-C871-4F9A-89E7-58C2775C2391}" destId="{DE7E1BBB-4D72-4EBC-9913-A1515C03120D}" srcOrd="0" destOrd="0" presId="urn:microsoft.com/office/officeart/2005/8/layout/orgChart1"/>
    <dgm:cxn modelId="{59147146-7CFB-48F6-A545-B53F947346BD}" type="presOf" srcId="{DDEAA7CE-1000-4E20-9D80-455D15099751}" destId="{282F6A18-A27B-43DB-9E14-52C312C92715}" srcOrd="0" destOrd="0" presId="urn:microsoft.com/office/officeart/2005/8/layout/orgChart1"/>
    <dgm:cxn modelId="{729B274C-E841-4528-90B6-BB3F8C83A0E2}" srcId="{26015CB3-D102-4A5B-B226-0DBEA50DC661}" destId="{88067859-9DC1-43D2-87D4-E068737948C3}" srcOrd="0" destOrd="0" parTransId="{DDEAA7CE-1000-4E20-9D80-455D15099751}" sibTransId="{21CA500E-D786-4CB9-8307-4594D2723F22}"/>
    <dgm:cxn modelId="{F4EED54E-D58E-4636-A2DF-131D559998A3}" type="presOf" srcId="{8CF2AC99-3A66-49E3-8EA2-CC30837D6902}" destId="{4C650102-533C-4B3F-BC10-D5B95375AF3C}" srcOrd="0" destOrd="0" presId="urn:microsoft.com/office/officeart/2005/8/layout/orgChart1"/>
    <dgm:cxn modelId="{03D4F950-08C1-4AC6-B33C-33D978609851}" type="presOf" srcId="{26015CB3-D102-4A5B-B226-0DBEA50DC661}" destId="{2DC59B9B-A117-45F5-BFD0-82E5EE34B7FC}" srcOrd="1" destOrd="0" presId="urn:microsoft.com/office/officeart/2005/8/layout/orgChart1"/>
    <dgm:cxn modelId="{33F9D652-FF06-47B0-B0F0-C3A4D4D1CF22}" type="presOf" srcId="{9F4A3BFE-3840-4F24-AAB4-BC0056AFFED9}" destId="{1AB891CC-14C0-49BB-B304-970CA8A97AA9}" srcOrd="1" destOrd="0" presId="urn:microsoft.com/office/officeart/2005/8/layout/orgChart1"/>
    <dgm:cxn modelId="{4CAFC87F-466A-4EBF-AE3C-883DF1017205}" type="presOf" srcId="{F38B1855-4779-4C1A-AFE7-46EC308DEE79}" destId="{4D507337-C93C-4235-AF3C-6C21E37A1CD7}" srcOrd="0" destOrd="0" presId="urn:microsoft.com/office/officeart/2005/8/layout/orgChart1"/>
    <dgm:cxn modelId="{189BE184-3665-4CBA-8ADB-E8EE72BFBC44}" type="presOf" srcId="{26015CB3-D102-4A5B-B226-0DBEA50DC661}" destId="{39F7FA0B-AF3E-48E6-A8BE-11C98503C453}" srcOrd="0" destOrd="0" presId="urn:microsoft.com/office/officeart/2005/8/layout/orgChart1"/>
    <dgm:cxn modelId="{1BD31287-2F68-428B-8CA5-D00F0E809ACC}" srcId="{C486CB93-26C8-4D16-9FDD-B5AEB9957FE1}" destId="{26015CB3-D102-4A5B-B226-0DBEA50DC661}" srcOrd="1" destOrd="0" parTransId="{06E31ABF-A926-400B-AC6B-C94BD9319E95}" sibTransId="{C4BE4E49-1B37-4D1D-A217-EDDD6EBCE65E}"/>
    <dgm:cxn modelId="{8D9AE98B-B73B-4AAF-B74C-A6577A7EF2CB}" type="presOf" srcId="{88067859-9DC1-43D2-87D4-E068737948C3}" destId="{5EC7623C-844E-47B6-81D4-03A59AB5CEB2}" srcOrd="1" destOrd="0" presId="urn:microsoft.com/office/officeart/2005/8/layout/orgChart1"/>
    <dgm:cxn modelId="{8964059F-273C-453C-9E6F-08E3CECD4824}" srcId="{A2D954CC-A9C8-4CCE-A8D9-901973AB000A}" destId="{9F4A3BFE-3840-4F24-AAB4-BC0056AFFED9}" srcOrd="0" destOrd="0" parTransId="{E94B3A33-CC1D-4A95-879A-E15D8FE209C5}" sibTransId="{CB3E7583-98C9-4182-9E28-78500185FC6A}"/>
    <dgm:cxn modelId="{E6EAB3A2-3E3B-4945-8CC6-2D7679DF78C9}" type="presOf" srcId="{A2D954CC-A9C8-4CCE-A8D9-901973AB000A}" destId="{EEE20426-76BC-46A5-85DC-F10E50DEAFCD}" srcOrd="1" destOrd="0" presId="urn:microsoft.com/office/officeart/2005/8/layout/orgChart1"/>
    <dgm:cxn modelId="{59E60DAD-7840-4CBE-9B56-DD79BE085DB0}" type="presOf" srcId="{E94B3A33-CC1D-4A95-879A-E15D8FE209C5}" destId="{F46E02D5-F37B-4FEC-8471-0BEC8A829411}" srcOrd="0" destOrd="0" presId="urn:microsoft.com/office/officeart/2005/8/layout/orgChart1"/>
    <dgm:cxn modelId="{506C2EB5-F94E-4A56-B120-97BBD5A95CF9}" type="presOf" srcId="{88067859-9DC1-43D2-87D4-E068737948C3}" destId="{8DB63993-DEED-4054-8731-C10497AB21E5}" srcOrd="0" destOrd="0" presId="urn:microsoft.com/office/officeart/2005/8/layout/orgChart1"/>
    <dgm:cxn modelId="{E93185C2-2B9A-4B38-9130-A8E995D12229}" srcId="{2CBE2268-F299-4D4E-99CC-6FB17A477904}" destId="{C486CB93-26C8-4D16-9FDD-B5AEB9957FE1}" srcOrd="0" destOrd="0" parTransId="{5F68DDE8-8BB6-4C01-B4AB-2F7AFEC3AC96}" sibTransId="{E782E2CD-4469-48D9-A0FA-844108500A5C}"/>
    <dgm:cxn modelId="{4AEA7DCE-7EF8-4CAC-B713-B56C62F2C4FE}" type="presOf" srcId="{C486CB93-26C8-4D16-9FDD-B5AEB9957FE1}" destId="{851C48A9-A7A3-4AAB-8EE4-90E30C07FAF3}" srcOrd="1" destOrd="0" presId="urn:microsoft.com/office/officeart/2005/8/layout/orgChart1"/>
    <dgm:cxn modelId="{27E4D2CF-F254-4774-A35F-17832CBC71A2}" type="presOf" srcId="{F38B1855-4779-4C1A-AFE7-46EC308DEE79}" destId="{533DEAB0-9EBB-457C-A76F-5E8E1D285808}" srcOrd="1" destOrd="0" presId="urn:microsoft.com/office/officeart/2005/8/layout/orgChart1"/>
    <dgm:cxn modelId="{9C0132DB-1730-4C50-9E64-EC35946BDB5A}" type="presOf" srcId="{9F4A3BFE-3840-4F24-AAB4-BC0056AFFED9}" destId="{B62EF15B-F0D0-4F04-B40C-292D951E13C9}" srcOrd="0" destOrd="0" presId="urn:microsoft.com/office/officeart/2005/8/layout/orgChart1"/>
    <dgm:cxn modelId="{4EA92EDD-B836-4A8D-8CA0-C9FE0F5300D6}" srcId="{26015CB3-D102-4A5B-B226-0DBEA50DC661}" destId="{8CF2AC99-3A66-49E3-8EA2-CC30837D6902}" srcOrd="1" destOrd="0" parTransId="{5B1BCDDA-3241-45B3-AD5D-E0F3AE047F1F}" sibTransId="{D65CFFA1-DEDC-4970-BC69-5038AEC40C63}"/>
    <dgm:cxn modelId="{82915AED-380B-4106-846C-65E32E6DF203}" type="presOf" srcId="{4E86C9E9-3E78-4748-8F1C-24AEB4D1F8BA}" destId="{DE5F50B4-27F1-4235-A4F3-4D28D5E271C0}" srcOrd="0" destOrd="0" presId="urn:microsoft.com/office/officeart/2005/8/layout/orgChart1"/>
    <dgm:cxn modelId="{880636F7-1895-40F5-8605-EECFE08507A0}" type="presOf" srcId="{8CF2AC99-3A66-49E3-8EA2-CC30837D6902}" destId="{51912648-9B63-47A6-9711-1A04F3F46BC6}" srcOrd="1" destOrd="0" presId="urn:microsoft.com/office/officeart/2005/8/layout/orgChart1"/>
    <dgm:cxn modelId="{1DBE5BFC-6A07-4EEC-977C-BCD0D2A86FF8}" srcId="{C486CB93-26C8-4D16-9FDD-B5AEB9957FE1}" destId="{F38B1855-4779-4C1A-AFE7-46EC308DEE79}" srcOrd="0" destOrd="0" parTransId="{28A3BDEF-C871-4F9A-89E7-58C2775C2391}" sibTransId="{0D9B29D3-1601-4DEC-A762-AB05280748EE}"/>
    <dgm:cxn modelId="{C385967E-C17B-4615-8ABC-5E9C0ABF103B}" type="presParOf" srcId="{88BD71D5-7837-423F-AF24-66FE462EC725}" destId="{E5D57F39-0611-46D6-96A9-50FE2EFF9AC2}" srcOrd="0" destOrd="0" presId="urn:microsoft.com/office/officeart/2005/8/layout/orgChart1"/>
    <dgm:cxn modelId="{FBF7E9A9-3BB8-4A74-A57E-A684490BA905}" type="presParOf" srcId="{E5D57F39-0611-46D6-96A9-50FE2EFF9AC2}" destId="{BEC47AF0-D6AE-4D67-8196-D9EA3966CE37}" srcOrd="0" destOrd="0" presId="urn:microsoft.com/office/officeart/2005/8/layout/orgChart1"/>
    <dgm:cxn modelId="{C3E480BD-7E2A-4A28-9AB1-A2EA60C9D3C5}" type="presParOf" srcId="{BEC47AF0-D6AE-4D67-8196-D9EA3966CE37}" destId="{94BB646E-7D16-45E3-AE1F-3C51FAEEDD3B}" srcOrd="0" destOrd="0" presId="urn:microsoft.com/office/officeart/2005/8/layout/orgChart1"/>
    <dgm:cxn modelId="{86A0AD53-BFC8-4A92-8F6D-72B721A766C2}" type="presParOf" srcId="{BEC47AF0-D6AE-4D67-8196-D9EA3966CE37}" destId="{851C48A9-A7A3-4AAB-8EE4-90E30C07FAF3}" srcOrd="1" destOrd="0" presId="urn:microsoft.com/office/officeart/2005/8/layout/orgChart1"/>
    <dgm:cxn modelId="{E2F75771-E2A6-4600-BE42-CAA7BBB22C73}" type="presParOf" srcId="{E5D57F39-0611-46D6-96A9-50FE2EFF9AC2}" destId="{58B5683E-760D-4D6C-ABB9-4FDA6D54911D}" srcOrd="1" destOrd="0" presId="urn:microsoft.com/office/officeart/2005/8/layout/orgChart1"/>
    <dgm:cxn modelId="{3CDDA35D-0615-4D44-955C-74412A5108ED}" type="presParOf" srcId="{58B5683E-760D-4D6C-ABB9-4FDA6D54911D}" destId="{4B2B266A-D8D6-405D-8AAD-03C0DCF8FF08}" srcOrd="0" destOrd="0" presId="urn:microsoft.com/office/officeart/2005/8/layout/orgChart1"/>
    <dgm:cxn modelId="{724F0B20-41F7-4FCD-ADDE-3951666C12E9}" type="presParOf" srcId="{58B5683E-760D-4D6C-ABB9-4FDA6D54911D}" destId="{A57B7827-23E8-4C4C-9AF9-DD6469C6B306}" srcOrd="1" destOrd="0" presId="urn:microsoft.com/office/officeart/2005/8/layout/orgChart1"/>
    <dgm:cxn modelId="{9F3D22AB-1625-4A74-A130-BCE30BBE295F}" type="presParOf" srcId="{A57B7827-23E8-4C4C-9AF9-DD6469C6B306}" destId="{EC85E71C-65CB-4005-AAC9-A474AA74A4A4}" srcOrd="0" destOrd="0" presId="urn:microsoft.com/office/officeart/2005/8/layout/orgChart1"/>
    <dgm:cxn modelId="{8DCA10C8-FB0A-48C4-B2A6-55EEEA60324E}" type="presParOf" srcId="{EC85E71C-65CB-4005-AAC9-A474AA74A4A4}" destId="{39F7FA0B-AF3E-48E6-A8BE-11C98503C453}" srcOrd="0" destOrd="0" presId="urn:microsoft.com/office/officeart/2005/8/layout/orgChart1"/>
    <dgm:cxn modelId="{D8AE5B8D-9BA6-49A5-ADE0-11DBE065830A}" type="presParOf" srcId="{EC85E71C-65CB-4005-AAC9-A474AA74A4A4}" destId="{2DC59B9B-A117-45F5-BFD0-82E5EE34B7FC}" srcOrd="1" destOrd="0" presId="urn:microsoft.com/office/officeart/2005/8/layout/orgChart1"/>
    <dgm:cxn modelId="{562599C5-9DB4-4A3A-81AC-0E84EC54FE1F}" type="presParOf" srcId="{A57B7827-23E8-4C4C-9AF9-DD6469C6B306}" destId="{75FA1694-A5E6-43F9-A6CD-98FEF04BB10F}" srcOrd="1" destOrd="0" presId="urn:microsoft.com/office/officeart/2005/8/layout/orgChart1"/>
    <dgm:cxn modelId="{8CBD15B1-98DD-4FF6-938D-11B00A9ACD48}" type="presParOf" srcId="{75FA1694-A5E6-43F9-A6CD-98FEF04BB10F}" destId="{282F6A18-A27B-43DB-9E14-52C312C92715}" srcOrd="0" destOrd="0" presId="urn:microsoft.com/office/officeart/2005/8/layout/orgChart1"/>
    <dgm:cxn modelId="{A2E86FC2-0EE5-458A-AC14-19AE84879377}" type="presParOf" srcId="{75FA1694-A5E6-43F9-A6CD-98FEF04BB10F}" destId="{55EC616C-C4E4-48DB-9FB1-C3DCF0985B5B}" srcOrd="1" destOrd="0" presId="urn:microsoft.com/office/officeart/2005/8/layout/orgChart1"/>
    <dgm:cxn modelId="{E0062CB5-05B6-4A29-9B47-A7F5BB35D3D6}" type="presParOf" srcId="{55EC616C-C4E4-48DB-9FB1-C3DCF0985B5B}" destId="{8236E8D4-B72B-4B87-A93E-85F42F642457}" srcOrd="0" destOrd="0" presId="urn:microsoft.com/office/officeart/2005/8/layout/orgChart1"/>
    <dgm:cxn modelId="{B8084BAD-C2CF-40A1-BA6A-D51499153EB1}" type="presParOf" srcId="{8236E8D4-B72B-4B87-A93E-85F42F642457}" destId="{8DB63993-DEED-4054-8731-C10497AB21E5}" srcOrd="0" destOrd="0" presId="urn:microsoft.com/office/officeart/2005/8/layout/orgChart1"/>
    <dgm:cxn modelId="{369E0F98-34A2-46BF-B245-3C7ECD75BCDF}" type="presParOf" srcId="{8236E8D4-B72B-4B87-A93E-85F42F642457}" destId="{5EC7623C-844E-47B6-81D4-03A59AB5CEB2}" srcOrd="1" destOrd="0" presId="urn:microsoft.com/office/officeart/2005/8/layout/orgChart1"/>
    <dgm:cxn modelId="{CCAF7CAB-EC90-4620-8646-52552311C316}" type="presParOf" srcId="{55EC616C-C4E4-48DB-9FB1-C3DCF0985B5B}" destId="{EB3D6DB3-2F9B-4729-A34F-2706C1BD1374}" srcOrd="1" destOrd="0" presId="urn:microsoft.com/office/officeart/2005/8/layout/orgChart1"/>
    <dgm:cxn modelId="{CD5CB64E-DE8E-427C-A59E-440C7637B5F5}" type="presParOf" srcId="{55EC616C-C4E4-48DB-9FB1-C3DCF0985B5B}" destId="{636F0D05-0158-4152-B3B8-39FCE9B0B808}" srcOrd="2" destOrd="0" presId="urn:microsoft.com/office/officeart/2005/8/layout/orgChart1"/>
    <dgm:cxn modelId="{74349ED2-D53F-4770-B3BF-3A521479772A}" type="presParOf" srcId="{75FA1694-A5E6-43F9-A6CD-98FEF04BB10F}" destId="{9407D405-48EE-4C7E-8537-E2F4C6F24A81}" srcOrd="2" destOrd="0" presId="urn:microsoft.com/office/officeart/2005/8/layout/orgChart1"/>
    <dgm:cxn modelId="{28A6DB4D-93B4-44F0-BB74-988D741EF5EE}" type="presParOf" srcId="{75FA1694-A5E6-43F9-A6CD-98FEF04BB10F}" destId="{6EE16979-4072-4009-A347-4EED3A67EBFB}" srcOrd="3" destOrd="0" presId="urn:microsoft.com/office/officeart/2005/8/layout/orgChart1"/>
    <dgm:cxn modelId="{F933265F-F3F2-4CE8-B9B6-5A8619EAE5C7}" type="presParOf" srcId="{6EE16979-4072-4009-A347-4EED3A67EBFB}" destId="{9066E4C5-898C-4F84-9476-66F7BC814F16}" srcOrd="0" destOrd="0" presId="urn:microsoft.com/office/officeart/2005/8/layout/orgChart1"/>
    <dgm:cxn modelId="{D3FFFACD-8173-46BE-82FD-1DB8B033E9A2}" type="presParOf" srcId="{9066E4C5-898C-4F84-9476-66F7BC814F16}" destId="{4C650102-533C-4B3F-BC10-D5B95375AF3C}" srcOrd="0" destOrd="0" presId="urn:microsoft.com/office/officeart/2005/8/layout/orgChart1"/>
    <dgm:cxn modelId="{1DF2B33A-21C0-4DCD-AF73-0AD8191FE068}" type="presParOf" srcId="{9066E4C5-898C-4F84-9476-66F7BC814F16}" destId="{51912648-9B63-47A6-9711-1A04F3F46BC6}" srcOrd="1" destOrd="0" presId="urn:microsoft.com/office/officeart/2005/8/layout/orgChart1"/>
    <dgm:cxn modelId="{9F1F689F-B0EB-4815-AD11-1A800B7C7335}" type="presParOf" srcId="{6EE16979-4072-4009-A347-4EED3A67EBFB}" destId="{EB99C075-50F5-48E0-A7E2-45E8F49F28D2}" srcOrd="1" destOrd="0" presId="urn:microsoft.com/office/officeart/2005/8/layout/orgChart1"/>
    <dgm:cxn modelId="{B472EA7C-726D-4A98-8AA9-A0C5486E9C65}" type="presParOf" srcId="{6EE16979-4072-4009-A347-4EED3A67EBFB}" destId="{8CFDFFCD-0CE6-4110-A736-D174BF61C922}" srcOrd="2" destOrd="0" presId="urn:microsoft.com/office/officeart/2005/8/layout/orgChart1"/>
    <dgm:cxn modelId="{3DA12756-91A5-4424-971D-E071347BC5ED}" type="presParOf" srcId="{A57B7827-23E8-4C4C-9AF9-DD6469C6B306}" destId="{B9BA2225-E2A7-45A2-8958-A5A8002D1918}" srcOrd="2" destOrd="0" presId="urn:microsoft.com/office/officeart/2005/8/layout/orgChart1"/>
    <dgm:cxn modelId="{BC1B60EA-3186-4993-8BF3-23DA77D2A2FC}" type="presParOf" srcId="{58B5683E-760D-4D6C-ABB9-4FDA6D54911D}" destId="{DE5F50B4-27F1-4235-A4F3-4D28D5E271C0}" srcOrd="2" destOrd="0" presId="urn:microsoft.com/office/officeart/2005/8/layout/orgChart1"/>
    <dgm:cxn modelId="{590D3C40-FC4C-4C42-BE1C-7F9D861F9233}" type="presParOf" srcId="{58B5683E-760D-4D6C-ABB9-4FDA6D54911D}" destId="{EF44AAFB-3D8F-4257-9286-42568D26D02C}" srcOrd="3" destOrd="0" presId="urn:microsoft.com/office/officeart/2005/8/layout/orgChart1"/>
    <dgm:cxn modelId="{5F659206-4460-4205-9571-4F888FCD753C}" type="presParOf" srcId="{EF44AAFB-3D8F-4257-9286-42568D26D02C}" destId="{C42BF4E7-5AE8-42A4-AE64-69D8A7F01316}" srcOrd="0" destOrd="0" presId="urn:microsoft.com/office/officeart/2005/8/layout/orgChart1"/>
    <dgm:cxn modelId="{FBBC0BE2-3221-4AFF-8691-0BC9F48681BA}" type="presParOf" srcId="{C42BF4E7-5AE8-42A4-AE64-69D8A7F01316}" destId="{3EE192FB-A501-4C4B-AB27-651F4FD236B6}" srcOrd="0" destOrd="0" presId="urn:microsoft.com/office/officeart/2005/8/layout/orgChart1"/>
    <dgm:cxn modelId="{7F33F63C-08F1-4D5E-ADFE-7D1B0955D44E}" type="presParOf" srcId="{C42BF4E7-5AE8-42A4-AE64-69D8A7F01316}" destId="{EEE20426-76BC-46A5-85DC-F10E50DEAFCD}" srcOrd="1" destOrd="0" presId="urn:microsoft.com/office/officeart/2005/8/layout/orgChart1"/>
    <dgm:cxn modelId="{94ABAE0F-45AB-4FDD-8B73-4C0937CF5679}" type="presParOf" srcId="{EF44AAFB-3D8F-4257-9286-42568D26D02C}" destId="{7E3346CF-2518-4CDF-B7E9-6D8EF46FD7A6}" srcOrd="1" destOrd="0" presId="urn:microsoft.com/office/officeart/2005/8/layout/orgChart1"/>
    <dgm:cxn modelId="{C2C90A44-96BC-4360-ADD6-C4C6DE59032A}" type="presParOf" srcId="{7E3346CF-2518-4CDF-B7E9-6D8EF46FD7A6}" destId="{F46E02D5-F37B-4FEC-8471-0BEC8A829411}" srcOrd="0" destOrd="0" presId="urn:microsoft.com/office/officeart/2005/8/layout/orgChart1"/>
    <dgm:cxn modelId="{4FB5E1FD-3BCC-46EA-8E98-D35C23CD551F}" type="presParOf" srcId="{7E3346CF-2518-4CDF-B7E9-6D8EF46FD7A6}" destId="{C0AE3876-C0BF-425B-A995-20500EE798E6}" srcOrd="1" destOrd="0" presId="urn:microsoft.com/office/officeart/2005/8/layout/orgChart1"/>
    <dgm:cxn modelId="{D866755C-B97D-48D3-9720-0662221E9CE4}" type="presParOf" srcId="{C0AE3876-C0BF-425B-A995-20500EE798E6}" destId="{6BBD1404-F2E2-4279-9F76-9B7013B95587}" srcOrd="0" destOrd="0" presId="urn:microsoft.com/office/officeart/2005/8/layout/orgChart1"/>
    <dgm:cxn modelId="{2D1C8B47-9888-43F5-AD25-2EAD771119E6}" type="presParOf" srcId="{6BBD1404-F2E2-4279-9F76-9B7013B95587}" destId="{B62EF15B-F0D0-4F04-B40C-292D951E13C9}" srcOrd="0" destOrd="0" presId="urn:microsoft.com/office/officeart/2005/8/layout/orgChart1"/>
    <dgm:cxn modelId="{9CB2BC03-ECC7-42C3-BC42-7208253A9129}" type="presParOf" srcId="{6BBD1404-F2E2-4279-9F76-9B7013B95587}" destId="{1AB891CC-14C0-49BB-B304-970CA8A97AA9}" srcOrd="1" destOrd="0" presId="urn:microsoft.com/office/officeart/2005/8/layout/orgChart1"/>
    <dgm:cxn modelId="{2553D783-6BB2-43E0-A045-D19EC67C5D49}" type="presParOf" srcId="{C0AE3876-C0BF-425B-A995-20500EE798E6}" destId="{1DAE3E2F-F693-4F62-8FF4-EC46DAAC3A9A}" srcOrd="1" destOrd="0" presId="urn:microsoft.com/office/officeart/2005/8/layout/orgChart1"/>
    <dgm:cxn modelId="{3EB930CA-2247-4E78-9FF2-0A95D435C412}" type="presParOf" srcId="{C0AE3876-C0BF-425B-A995-20500EE798E6}" destId="{EFD97D2C-87F3-4527-966A-3D7A8FB6E75A}" srcOrd="2" destOrd="0" presId="urn:microsoft.com/office/officeart/2005/8/layout/orgChart1"/>
    <dgm:cxn modelId="{FD9A0B2F-BC53-40FD-976D-9822810FF997}" type="presParOf" srcId="{EF44AAFB-3D8F-4257-9286-42568D26D02C}" destId="{606B57E1-BEF3-4F3A-8AEB-3D9CB0B09714}" srcOrd="2" destOrd="0" presId="urn:microsoft.com/office/officeart/2005/8/layout/orgChart1"/>
    <dgm:cxn modelId="{70CA2D44-AE2F-4001-A1CC-FC593265A3FA}" type="presParOf" srcId="{E5D57F39-0611-46D6-96A9-50FE2EFF9AC2}" destId="{4DE9E0FC-6BE2-41DD-BEB8-479D2BDE68F3}" srcOrd="2" destOrd="0" presId="urn:microsoft.com/office/officeart/2005/8/layout/orgChart1"/>
    <dgm:cxn modelId="{9BAF3F78-DA83-45CD-8A19-6B20DEDC07E9}" type="presParOf" srcId="{4DE9E0FC-6BE2-41DD-BEB8-479D2BDE68F3}" destId="{DE7E1BBB-4D72-4EBC-9913-A1515C03120D}" srcOrd="0" destOrd="0" presId="urn:microsoft.com/office/officeart/2005/8/layout/orgChart1"/>
    <dgm:cxn modelId="{26FCC6FE-67B7-47DC-A1F4-D8AA4AECDD11}" type="presParOf" srcId="{4DE9E0FC-6BE2-41DD-BEB8-479D2BDE68F3}" destId="{CC00B201-C186-4DC0-B328-AF4EA622E332}" srcOrd="1" destOrd="0" presId="urn:microsoft.com/office/officeart/2005/8/layout/orgChart1"/>
    <dgm:cxn modelId="{9F84F032-4789-4DF9-8DD5-9166A9E9047B}" type="presParOf" srcId="{CC00B201-C186-4DC0-B328-AF4EA622E332}" destId="{4F9CE96A-AC5C-453F-BD1D-679AC69DD0AC}" srcOrd="0" destOrd="0" presId="urn:microsoft.com/office/officeart/2005/8/layout/orgChart1"/>
    <dgm:cxn modelId="{D3A0D1FF-DD14-47FE-BDBA-4A97F827B70B}" type="presParOf" srcId="{4F9CE96A-AC5C-453F-BD1D-679AC69DD0AC}" destId="{4D507337-C93C-4235-AF3C-6C21E37A1CD7}" srcOrd="0" destOrd="0" presId="urn:microsoft.com/office/officeart/2005/8/layout/orgChart1"/>
    <dgm:cxn modelId="{5BBBA263-736D-4FA5-8605-80DD66F2648B}" type="presParOf" srcId="{4F9CE96A-AC5C-453F-BD1D-679AC69DD0AC}" destId="{533DEAB0-9EBB-457C-A76F-5E8E1D285808}" srcOrd="1" destOrd="0" presId="urn:microsoft.com/office/officeart/2005/8/layout/orgChart1"/>
    <dgm:cxn modelId="{396BF184-596E-42D1-B03D-B789BEDD77C7}" type="presParOf" srcId="{CC00B201-C186-4DC0-B328-AF4EA622E332}" destId="{ED50B929-C7DB-4D57-BDDF-825F5D07764F}" srcOrd="1" destOrd="0" presId="urn:microsoft.com/office/officeart/2005/8/layout/orgChart1"/>
    <dgm:cxn modelId="{110827E4-B52F-442A-96F8-AD7D45521D33}" type="presParOf" srcId="{CC00B201-C186-4DC0-B328-AF4EA622E332}" destId="{AE4BCD4A-FE6F-412B-BB51-3BDA4B71D2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7A116-06F9-4C78-97F1-6872CDCD09F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4F60C11-D285-4A31-9822-CCC9566A1FEF}">
      <dgm:prSet phldrT="[Tekst]" custT="1"/>
      <dgm:spPr/>
      <dgm:t>
        <a:bodyPr/>
        <a:lstStyle/>
        <a:p>
          <a:r>
            <a:rPr lang="da-DK" sz="1600" dirty="0"/>
            <a:t>Kontrol af EH hos </a:t>
          </a:r>
          <a:r>
            <a:rPr lang="da-DK" sz="1600" dirty="0" err="1"/>
            <a:t>perimeno</a:t>
          </a:r>
          <a:r>
            <a:rPr lang="da-DK" sz="1600" dirty="0"/>
            <a:t>-  og post </a:t>
          </a:r>
          <a:r>
            <a:rPr lang="da-DK" sz="1600" dirty="0" err="1"/>
            <a:t>menopausale</a:t>
          </a:r>
          <a:r>
            <a:rPr lang="da-DK" sz="1600" dirty="0"/>
            <a:t>: biopsi af </a:t>
          </a:r>
          <a:r>
            <a:rPr lang="da-DK" sz="1600" dirty="0" err="1"/>
            <a:t>endometriet</a:t>
          </a:r>
          <a:r>
            <a:rPr lang="da-DK" sz="1600" dirty="0"/>
            <a:t> – 6 </a:t>
          </a:r>
          <a:r>
            <a:rPr lang="da-DK" sz="1600" dirty="0" err="1"/>
            <a:t>mdr</a:t>
          </a:r>
          <a:endParaRPr lang="da-DK" sz="1600" dirty="0"/>
        </a:p>
      </dgm:t>
    </dgm:pt>
    <dgm:pt modelId="{5E5C0D36-8E8A-48ED-8B12-91CCFF971159}" type="parTrans" cxnId="{3630BD68-6527-4A7F-839B-C025B752B98F}">
      <dgm:prSet/>
      <dgm:spPr/>
      <dgm:t>
        <a:bodyPr/>
        <a:lstStyle/>
        <a:p>
          <a:endParaRPr lang="da-DK" sz="1600"/>
        </a:p>
      </dgm:t>
    </dgm:pt>
    <dgm:pt modelId="{4DBCE392-0121-4931-A924-FCA7113877A0}" type="sibTrans" cxnId="{3630BD68-6527-4A7F-839B-C025B752B98F}">
      <dgm:prSet/>
      <dgm:spPr/>
      <dgm:t>
        <a:bodyPr/>
        <a:lstStyle/>
        <a:p>
          <a:endParaRPr lang="da-DK" sz="1600"/>
        </a:p>
      </dgm:t>
    </dgm:pt>
    <dgm:pt modelId="{988CF852-FE03-4B60-AB82-3B82412C07D9}">
      <dgm:prSet phldrT="[Tekst]" custT="1"/>
      <dgm:spPr/>
      <dgm:t>
        <a:bodyPr/>
        <a:lstStyle/>
        <a:p>
          <a:r>
            <a:rPr lang="da-DK" sz="1600" dirty="0"/>
            <a:t>Persisterende</a:t>
          </a:r>
        </a:p>
        <a:p>
          <a:r>
            <a:rPr lang="da-DK" sz="1600" dirty="0"/>
            <a:t> </a:t>
          </a:r>
          <a:r>
            <a:rPr lang="da-DK" sz="1600" dirty="0" err="1"/>
            <a:t>endometrie</a:t>
          </a:r>
          <a:r>
            <a:rPr lang="da-DK" sz="1600" dirty="0"/>
            <a:t> </a:t>
          </a:r>
          <a:r>
            <a:rPr lang="da-DK" sz="1600" dirty="0" err="1"/>
            <a:t>hyperplasi</a:t>
          </a:r>
          <a:endParaRPr lang="da-DK" sz="1600" dirty="0"/>
        </a:p>
      </dgm:t>
    </dgm:pt>
    <dgm:pt modelId="{AE035878-0243-4BA3-9266-7DA866F479EA}" type="parTrans" cxnId="{5B0655C8-4FD2-47CA-A755-E6DDFB48AEE4}">
      <dgm:prSet/>
      <dgm:spPr/>
      <dgm:t>
        <a:bodyPr/>
        <a:lstStyle/>
        <a:p>
          <a:endParaRPr lang="da-DK" sz="1600"/>
        </a:p>
      </dgm:t>
    </dgm:pt>
    <dgm:pt modelId="{600D2503-D998-41BD-928F-768F4EDFEE9D}" type="sibTrans" cxnId="{5B0655C8-4FD2-47CA-A755-E6DDFB48AEE4}">
      <dgm:prSet/>
      <dgm:spPr/>
      <dgm:t>
        <a:bodyPr/>
        <a:lstStyle/>
        <a:p>
          <a:endParaRPr lang="da-DK" sz="1600"/>
        </a:p>
      </dgm:t>
    </dgm:pt>
    <dgm:pt modelId="{FDA8C579-A138-4CAA-AA69-7B83D16215F6}">
      <dgm:prSet phldrT="[Tekst]" custT="1"/>
      <dgm:spPr/>
      <dgm:t>
        <a:bodyPr/>
        <a:lstStyle/>
        <a:p>
          <a:r>
            <a:rPr lang="da-DK" sz="1600" dirty="0"/>
            <a:t>Progression af </a:t>
          </a:r>
        </a:p>
        <a:p>
          <a:r>
            <a:rPr lang="da-DK" sz="1600" dirty="0" err="1"/>
            <a:t>endometrie</a:t>
          </a:r>
          <a:r>
            <a:rPr lang="da-DK" sz="1600" dirty="0"/>
            <a:t> </a:t>
          </a:r>
          <a:r>
            <a:rPr lang="da-DK" sz="1600" dirty="0" err="1"/>
            <a:t>hyperplasi</a:t>
          </a:r>
          <a:endParaRPr lang="da-DK" sz="1600" dirty="0"/>
        </a:p>
      </dgm:t>
    </dgm:pt>
    <dgm:pt modelId="{AEADB892-31D2-441E-8D17-43C1FCA119A3}" type="parTrans" cxnId="{B57106C4-22D0-412C-A1C5-0B6EDBA803F9}">
      <dgm:prSet/>
      <dgm:spPr/>
      <dgm:t>
        <a:bodyPr/>
        <a:lstStyle/>
        <a:p>
          <a:endParaRPr lang="da-DK" sz="1600"/>
        </a:p>
      </dgm:t>
    </dgm:pt>
    <dgm:pt modelId="{46116966-B3D3-480D-8E22-5D9C83A7389E}" type="sibTrans" cxnId="{B57106C4-22D0-412C-A1C5-0B6EDBA803F9}">
      <dgm:prSet/>
      <dgm:spPr/>
      <dgm:t>
        <a:bodyPr/>
        <a:lstStyle/>
        <a:p>
          <a:endParaRPr lang="da-DK" sz="1600"/>
        </a:p>
      </dgm:t>
    </dgm:pt>
    <dgm:pt modelId="{D7356D5C-3CBF-435B-B3E8-F314ED81DD87}">
      <dgm:prSet phldrT="[Tekst]" custT="1"/>
      <dgm:spPr/>
      <dgm:t>
        <a:bodyPr/>
        <a:lstStyle/>
        <a:p>
          <a:r>
            <a:rPr lang="da-DK" sz="1600" dirty="0"/>
            <a:t>Regression </a:t>
          </a:r>
        </a:p>
        <a:p>
          <a:r>
            <a:rPr lang="da-DK" sz="1600" dirty="0"/>
            <a:t>af </a:t>
          </a:r>
          <a:r>
            <a:rPr lang="da-DK" sz="1600" dirty="0" err="1"/>
            <a:t>endometrie</a:t>
          </a:r>
          <a:r>
            <a:rPr lang="da-DK" sz="1600" dirty="0"/>
            <a:t> </a:t>
          </a:r>
          <a:r>
            <a:rPr lang="da-DK" sz="1600" dirty="0" err="1"/>
            <a:t>hyperplasi</a:t>
          </a:r>
          <a:endParaRPr lang="da-DK" sz="1600" dirty="0"/>
        </a:p>
      </dgm:t>
    </dgm:pt>
    <dgm:pt modelId="{92820F5F-A480-4F23-B60D-A9D2C0752B2B}" type="parTrans" cxnId="{09840A34-A88D-4FE4-B5CA-7C026F8A82F3}">
      <dgm:prSet/>
      <dgm:spPr/>
      <dgm:t>
        <a:bodyPr/>
        <a:lstStyle/>
        <a:p>
          <a:endParaRPr lang="da-DK" sz="1600"/>
        </a:p>
      </dgm:t>
    </dgm:pt>
    <dgm:pt modelId="{C04666C1-1647-4C55-B564-DAD0E8EC0688}" type="sibTrans" cxnId="{09840A34-A88D-4FE4-B5CA-7C026F8A82F3}">
      <dgm:prSet/>
      <dgm:spPr/>
      <dgm:t>
        <a:bodyPr/>
        <a:lstStyle/>
        <a:p>
          <a:endParaRPr lang="da-DK" sz="1600"/>
        </a:p>
      </dgm:t>
    </dgm:pt>
    <dgm:pt modelId="{820EA3F4-2396-41A6-888C-D98D3C7518A1}">
      <dgm:prSet phldrT="[Tekst]" custT="1"/>
      <dgm:spPr/>
      <dgm:t>
        <a:bodyPr/>
        <a:lstStyle/>
        <a:p>
          <a:r>
            <a:rPr lang="da-DK" sz="1600" dirty="0"/>
            <a:t>Tilbud om </a:t>
          </a:r>
          <a:r>
            <a:rPr lang="da-DK" sz="1600" dirty="0" err="1"/>
            <a:t>hysterektomi</a:t>
          </a:r>
          <a:r>
            <a:rPr lang="da-DK" sz="1600" dirty="0"/>
            <a:t> </a:t>
          </a:r>
        </a:p>
        <a:p>
          <a:r>
            <a:rPr lang="da-DK" sz="1600" dirty="0">
              <a:solidFill>
                <a:srgbClr val="FF0000"/>
              </a:solidFill>
            </a:rPr>
            <a:t>(OBS </a:t>
          </a:r>
          <a:r>
            <a:rPr lang="da-DK" sz="1600" dirty="0" err="1">
              <a:solidFill>
                <a:srgbClr val="FF0000"/>
              </a:solidFill>
            </a:rPr>
            <a:t>comorbiditet</a:t>
          </a:r>
          <a:r>
            <a:rPr lang="da-DK" sz="1600" dirty="0">
              <a:solidFill>
                <a:srgbClr val="FF0000"/>
              </a:solidFill>
            </a:rPr>
            <a:t>)</a:t>
          </a:r>
        </a:p>
        <a:p>
          <a:r>
            <a:rPr lang="da-DK" sz="1600" dirty="0"/>
            <a:t> </a:t>
          </a:r>
          <a:r>
            <a:rPr lang="da-DK" sz="1600" dirty="0">
              <a:solidFill>
                <a:srgbClr val="FFC000"/>
              </a:solidFill>
            </a:rPr>
            <a:t>alternativ kontrol med biopsi efter yderligere 6 mdr.</a:t>
          </a:r>
        </a:p>
      </dgm:t>
    </dgm:pt>
    <dgm:pt modelId="{43222C49-F385-412F-9D78-09A6328CFCF8}" type="parTrans" cxnId="{C69B4C4F-B290-4ABC-A73E-37C42308BF19}">
      <dgm:prSet/>
      <dgm:spPr/>
      <dgm:t>
        <a:bodyPr/>
        <a:lstStyle/>
        <a:p>
          <a:endParaRPr lang="da-DK" sz="1600"/>
        </a:p>
      </dgm:t>
    </dgm:pt>
    <dgm:pt modelId="{3ACAF6A6-5D1C-4C1A-85C3-D008E8858F83}" type="sibTrans" cxnId="{C69B4C4F-B290-4ABC-A73E-37C42308BF19}">
      <dgm:prSet/>
      <dgm:spPr/>
      <dgm:t>
        <a:bodyPr/>
        <a:lstStyle/>
        <a:p>
          <a:endParaRPr lang="da-DK" sz="1600"/>
        </a:p>
      </dgm:t>
    </dgm:pt>
    <dgm:pt modelId="{55C1E1C6-790B-480F-B42E-A39D517DF18F}">
      <dgm:prSet phldrT="[Tekst]" custT="1"/>
      <dgm:spPr/>
      <dgm:t>
        <a:bodyPr/>
        <a:lstStyle/>
        <a:p>
          <a:r>
            <a:rPr lang="da-DK" sz="1600" dirty="0"/>
            <a:t>Henvisning til Gyn. </a:t>
          </a:r>
          <a:r>
            <a:rPr lang="da-DK" sz="1600" dirty="0" err="1"/>
            <a:t>Onk</a:t>
          </a:r>
          <a:endParaRPr lang="da-DK" sz="1600" dirty="0"/>
        </a:p>
      </dgm:t>
    </dgm:pt>
    <dgm:pt modelId="{BCAD93CD-981E-4A25-BBEA-C49CFE3E85FB}" type="parTrans" cxnId="{E787358B-9500-4D99-AB1A-2EC3CCFEEAA0}">
      <dgm:prSet/>
      <dgm:spPr/>
      <dgm:t>
        <a:bodyPr/>
        <a:lstStyle/>
        <a:p>
          <a:endParaRPr lang="da-DK" sz="1600"/>
        </a:p>
      </dgm:t>
    </dgm:pt>
    <dgm:pt modelId="{54AF184F-67AB-48EC-8110-57002867E4EE}" type="sibTrans" cxnId="{E787358B-9500-4D99-AB1A-2EC3CCFEEAA0}">
      <dgm:prSet/>
      <dgm:spPr/>
      <dgm:t>
        <a:bodyPr/>
        <a:lstStyle/>
        <a:p>
          <a:endParaRPr lang="da-DK" sz="1600"/>
        </a:p>
      </dgm:t>
    </dgm:pt>
    <dgm:pt modelId="{C1660D16-D679-4C2F-A21F-B13ED5B73380}">
      <dgm:prSet phldrT="[Tekst]" custT="1"/>
      <dgm:spPr/>
      <dgm:t>
        <a:bodyPr/>
        <a:lstStyle/>
        <a:p>
          <a:r>
            <a:rPr lang="da-DK" sz="1600" dirty="0"/>
            <a:t>BMI &lt; 35</a:t>
          </a:r>
        </a:p>
      </dgm:t>
    </dgm:pt>
    <dgm:pt modelId="{CC607249-C08B-4779-ADA8-AE0FF8001AF4}" type="parTrans" cxnId="{632DCE00-3C7D-4C58-8BB8-F4444E8D62F7}">
      <dgm:prSet/>
      <dgm:spPr/>
      <dgm:t>
        <a:bodyPr/>
        <a:lstStyle/>
        <a:p>
          <a:endParaRPr lang="da-DK" sz="1600"/>
        </a:p>
      </dgm:t>
    </dgm:pt>
    <dgm:pt modelId="{3ADD0CDE-2944-48CD-9D24-864F959B3FF5}" type="sibTrans" cxnId="{632DCE00-3C7D-4C58-8BB8-F4444E8D62F7}">
      <dgm:prSet/>
      <dgm:spPr/>
      <dgm:t>
        <a:bodyPr/>
        <a:lstStyle/>
        <a:p>
          <a:endParaRPr lang="da-DK" sz="1600"/>
        </a:p>
      </dgm:t>
    </dgm:pt>
    <dgm:pt modelId="{0068B259-B8C8-4379-B5C5-472A46B42F70}">
      <dgm:prSet phldrT="[Tekst]" custT="1"/>
      <dgm:spPr/>
      <dgm:t>
        <a:bodyPr/>
        <a:lstStyle/>
        <a:p>
          <a:r>
            <a:rPr lang="da-DK" sz="1600" dirty="0"/>
            <a:t>BMI &gt; 35</a:t>
          </a:r>
        </a:p>
      </dgm:t>
    </dgm:pt>
    <dgm:pt modelId="{B11693FF-2244-4FF3-8A0D-592C121FA87C}" type="parTrans" cxnId="{C6CE6F6E-618B-4454-93E5-5D8E0E937C40}">
      <dgm:prSet/>
      <dgm:spPr/>
      <dgm:t>
        <a:bodyPr/>
        <a:lstStyle/>
        <a:p>
          <a:endParaRPr lang="da-DK" sz="1600"/>
        </a:p>
      </dgm:t>
    </dgm:pt>
    <dgm:pt modelId="{8878348A-6EB0-4B5C-85D0-335FFBC52EC0}" type="sibTrans" cxnId="{C6CE6F6E-618B-4454-93E5-5D8E0E937C40}">
      <dgm:prSet/>
      <dgm:spPr/>
      <dgm:t>
        <a:bodyPr/>
        <a:lstStyle/>
        <a:p>
          <a:endParaRPr lang="da-DK" sz="1600"/>
        </a:p>
      </dgm:t>
    </dgm:pt>
    <dgm:pt modelId="{FABE49D3-4938-4E92-95AE-C9A281A2BB16}">
      <dgm:prSet phldrT="[Tekst]" custT="1"/>
      <dgm:spPr/>
      <dgm:t>
        <a:bodyPr/>
        <a:lstStyle/>
        <a:p>
          <a:r>
            <a:rPr lang="da-DK" sz="1600" dirty="0"/>
            <a:t>Afsluttes?</a:t>
          </a:r>
        </a:p>
        <a:p>
          <a:r>
            <a:rPr lang="da-DK" sz="1600" dirty="0"/>
            <a:t> Overvej </a:t>
          </a:r>
          <a:r>
            <a:rPr lang="da-DK" sz="1600" dirty="0" err="1"/>
            <a:t>seponering</a:t>
          </a:r>
          <a:r>
            <a:rPr lang="da-DK" sz="1600" dirty="0"/>
            <a:t> af LNG-IUD ved bivirkninger eller høj risiko for C. Mamma</a:t>
          </a:r>
        </a:p>
      </dgm:t>
    </dgm:pt>
    <dgm:pt modelId="{2C274645-DC25-4B33-8C60-1ED112F20B38}" type="parTrans" cxnId="{7EF61155-F282-4346-AE97-15E43AFC9BBA}">
      <dgm:prSet/>
      <dgm:spPr/>
      <dgm:t>
        <a:bodyPr/>
        <a:lstStyle/>
        <a:p>
          <a:endParaRPr lang="da-DK" sz="1600"/>
        </a:p>
      </dgm:t>
    </dgm:pt>
    <dgm:pt modelId="{7AA57746-E428-4C95-9D48-BEDE848A21BC}" type="sibTrans" cxnId="{7EF61155-F282-4346-AE97-15E43AFC9BBA}">
      <dgm:prSet/>
      <dgm:spPr/>
      <dgm:t>
        <a:bodyPr/>
        <a:lstStyle/>
        <a:p>
          <a:endParaRPr lang="da-DK" sz="1600"/>
        </a:p>
      </dgm:t>
    </dgm:pt>
    <dgm:pt modelId="{86A12486-F1AA-40BC-AC4D-8FC4573BEDE1}">
      <dgm:prSet phldrT="[Tekst]" custT="1"/>
      <dgm:spPr/>
      <dgm:t>
        <a:bodyPr/>
        <a:lstStyle/>
        <a:p>
          <a:r>
            <a:rPr lang="da-DK" sz="1600" dirty="0"/>
            <a:t>Fortsat regression: afsluttes</a:t>
          </a:r>
        </a:p>
      </dgm:t>
    </dgm:pt>
    <dgm:pt modelId="{11932C12-5223-44E6-9E3D-3EC9BB8F7211}" type="parTrans" cxnId="{3EEF2E22-DC57-43BE-8914-26AF07606489}">
      <dgm:prSet/>
      <dgm:spPr/>
      <dgm:t>
        <a:bodyPr/>
        <a:lstStyle/>
        <a:p>
          <a:endParaRPr lang="da-DK" sz="1600"/>
        </a:p>
      </dgm:t>
    </dgm:pt>
    <dgm:pt modelId="{13E525AD-CDF7-419B-8F7E-783715DD9F86}" type="sibTrans" cxnId="{3EEF2E22-DC57-43BE-8914-26AF07606489}">
      <dgm:prSet/>
      <dgm:spPr/>
      <dgm:t>
        <a:bodyPr/>
        <a:lstStyle/>
        <a:p>
          <a:endParaRPr lang="da-DK" sz="1600"/>
        </a:p>
      </dgm:t>
    </dgm:pt>
    <dgm:pt modelId="{3E837DBB-81CB-4E46-88B9-4EBEF3397EC3}">
      <dgm:prSet phldrT="[Tekst]" custT="1"/>
      <dgm:spPr/>
      <dgm:t>
        <a:bodyPr/>
        <a:lstStyle/>
        <a:p>
          <a:r>
            <a:rPr lang="da-DK" sz="1600" dirty="0"/>
            <a:t>Fornyet </a:t>
          </a:r>
          <a:r>
            <a:rPr lang="da-DK" sz="1600" dirty="0" err="1"/>
            <a:t>Endometrie</a:t>
          </a:r>
          <a:r>
            <a:rPr lang="da-DK" sz="1600" dirty="0"/>
            <a:t> </a:t>
          </a:r>
          <a:r>
            <a:rPr lang="da-DK" sz="1600" dirty="0" err="1"/>
            <a:t>hyperplasi</a:t>
          </a:r>
          <a:endParaRPr lang="da-DK" sz="1600" dirty="0"/>
        </a:p>
      </dgm:t>
    </dgm:pt>
    <dgm:pt modelId="{1D464C17-636B-432C-A866-A99843043750}" type="parTrans" cxnId="{CAD058AD-141C-43E6-8248-ECBCA88FE880}">
      <dgm:prSet/>
      <dgm:spPr/>
      <dgm:t>
        <a:bodyPr/>
        <a:lstStyle/>
        <a:p>
          <a:endParaRPr lang="da-DK" sz="1600"/>
        </a:p>
      </dgm:t>
    </dgm:pt>
    <dgm:pt modelId="{E087A284-DA1E-4081-8E3C-52076DD9DDBF}" type="sibTrans" cxnId="{CAD058AD-141C-43E6-8248-ECBCA88FE880}">
      <dgm:prSet/>
      <dgm:spPr/>
      <dgm:t>
        <a:bodyPr/>
        <a:lstStyle/>
        <a:p>
          <a:endParaRPr lang="da-DK" sz="1600"/>
        </a:p>
      </dgm:t>
    </dgm:pt>
    <dgm:pt modelId="{8AE6BCC8-E1CB-4C83-9C59-2388C285B05B}" type="pres">
      <dgm:prSet presAssocID="{F707A116-06F9-4C78-97F1-6872CDCD09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09481A-D4F7-4783-AD8B-D348E32D8284}" type="pres">
      <dgm:prSet presAssocID="{94F60C11-D285-4A31-9822-CCC9566A1FEF}" presName="hierRoot1" presStyleCnt="0">
        <dgm:presLayoutVars>
          <dgm:hierBranch val="init"/>
        </dgm:presLayoutVars>
      </dgm:prSet>
      <dgm:spPr/>
    </dgm:pt>
    <dgm:pt modelId="{E3BC8DD5-1F5F-49F4-B35D-E19CD83C6DBB}" type="pres">
      <dgm:prSet presAssocID="{94F60C11-D285-4A31-9822-CCC9566A1FEF}" presName="rootComposite1" presStyleCnt="0"/>
      <dgm:spPr/>
    </dgm:pt>
    <dgm:pt modelId="{99673DCF-33EA-4AAA-AD30-9E8A7A6D9D16}" type="pres">
      <dgm:prSet presAssocID="{94F60C11-D285-4A31-9822-CCC9566A1FEF}" presName="rootText1" presStyleLbl="node0" presStyleIdx="0" presStyleCnt="1" custScaleX="373197">
        <dgm:presLayoutVars>
          <dgm:chPref val="3"/>
        </dgm:presLayoutVars>
      </dgm:prSet>
      <dgm:spPr/>
    </dgm:pt>
    <dgm:pt modelId="{C8C55952-0D45-48C7-BC6A-ABB088D01675}" type="pres">
      <dgm:prSet presAssocID="{94F60C11-D285-4A31-9822-CCC9566A1FEF}" presName="rootConnector1" presStyleLbl="node1" presStyleIdx="0" presStyleCnt="0"/>
      <dgm:spPr/>
    </dgm:pt>
    <dgm:pt modelId="{2194F552-31B2-4F7F-B5A2-1A26E025EACC}" type="pres">
      <dgm:prSet presAssocID="{94F60C11-D285-4A31-9822-CCC9566A1FEF}" presName="hierChild2" presStyleCnt="0"/>
      <dgm:spPr/>
    </dgm:pt>
    <dgm:pt modelId="{A5CB6B54-E71D-40C4-B052-57C737274B75}" type="pres">
      <dgm:prSet presAssocID="{AE035878-0243-4BA3-9266-7DA866F479EA}" presName="Name37" presStyleLbl="parChTrans1D2" presStyleIdx="0" presStyleCnt="3"/>
      <dgm:spPr/>
    </dgm:pt>
    <dgm:pt modelId="{E86A1B0E-E201-4038-BE0B-6EF972C43483}" type="pres">
      <dgm:prSet presAssocID="{988CF852-FE03-4B60-AB82-3B82412C07D9}" presName="hierRoot2" presStyleCnt="0">
        <dgm:presLayoutVars>
          <dgm:hierBranch val="init"/>
        </dgm:presLayoutVars>
      </dgm:prSet>
      <dgm:spPr/>
    </dgm:pt>
    <dgm:pt modelId="{5C5E8848-9647-4D00-94F3-54AE3BC30504}" type="pres">
      <dgm:prSet presAssocID="{988CF852-FE03-4B60-AB82-3B82412C07D9}" presName="rootComposite" presStyleCnt="0"/>
      <dgm:spPr/>
    </dgm:pt>
    <dgm:pt modelId="{F96646DA-080B-495B-8B76-BD51EF54B608}" type="pres">
      <dgm:prSet presAssocID="{988CF852-FE03-4B60-AB82-3B82412C07D9}" presName="rootText" presStyleLbl="node2" presStyleIdx="0" presStyleCnt="3" custScaleX="149910">
        <dgm:presLayoutVars>
          <dgm:chPref val="3"/>
        </dgm:presLayoutVars>
      </dgm:prSet>
      <dgm:spPr/>
    </dgm:pt>
    <dgm:pt modelId="{39A608CC-D5F2-4469-847C-AF4D06266574}" type="pres">
      <dgm:prSet presAssocID="{988CF852-FE03-4B60-AB82-3B82412C07D9}" presName="rootConnector" presStyleLbl="node2" presStyleIdx="0" presStyleCnt="3"/>
      <dgm:spPr/>
    </dgm:pt>
    <dgm:pt modelId="{17730519-8796-4C41-A7E2-C23D50D1AC24}" type="pres">
      <dgm:prSet presAssocID="{988CF852-FE03-4B60-AB82-3B82412C07D9}" presName="hierChild4" presStyleCnt="0"/>
      <dgm:spPr/>
    </dgm:pt>
    <dgm:pt modelId="{E05B4404-B67C-4D31-A64B-2149DFA22588}" type="pres">
      <dgm:prSet presAssocID="{43222C49-F385-412F-9D78-09A6328CFCF8}" presName="Name37" presStyleLbl="parChTrans1D3" presStyleIdx="0" presStyleCnt="4"/>
      <dgm:spPr/>
    </dgm:pt>
    <dgm:pt modelId="{97AC2D32-B8B7-4231-8329-3A6893717318}" type="pres">
      <dgm:prSet presAssocID="{820EA3F4-2396-41A6-888C-D98D3C7518A1}" presName="hierRoot2" presStyleCnt="0">
        <dgm:presLayoutVars>
          <dgm:hierBranch val="init"/>
        </dgm:presLayoutVars>
      </dgm:prSet>
      <dgm:spPr/>
    </dgm:pt>
    <dgm:pt modelId="{D50DD0A6-5482-44B2-91AC-7A617A2D2560}" type="pres">
      <dgm:prSet presAssocID="{820EA3F4-2396-41A6-888C-D98D3C7518A1}" presName="rootComposite" presStyleCnt="0"/>
      <dgm:spPr/>
    </dgm:pt>
    <dgm:pt modelId="{9B17B3C3-442E-4853-A47A-FF28F929657D}" type="pres">
      <dgm:prSet presAssocID="{820EA3F4-2396-41A6-888C-D98D3C7518A1}" presName="rootText" presStyleLbl="node3" presStyleIdx="0" presStyleCnt="4" custScaleY="218845">
        <dgm:presLayoutVars>
          <dgm:chPref val="3"/>
        </dgm:presLayoutVars>
      </dgm:prSet>
      <dgm:spPr/>
    </dgm:pt>
    <dgm:pt modelId="{88B36BC1-2B92-466F-9C98-995853351DF5}" type="pres">
      <dgm:prSet presAssocID="{820EA3F4-2396-41A6-888C-D98D3C7518A1}" presName="rootConnector" presStyleLbl="node3" presStyleIdx="0" presStyleCnt="4"/>
      <dgm:spPr/>
    </dgm:pt>
    <dgm:pt modelId="{A751F9B8-FB4D-40BF-8403-9D4FB04E7AEB}" type="pres">
      <dgm:prSet presAssocID="{820EA3F4-2396-41A6-888C-D98D3C7518A1}" presName="hierChild4" presStyleCnt="0"/>
      <dgm:spPr/>
    </dgm:pt>
    <dgm:pt modelId="{FA95849B-CB16-426E-BC6B-935678C63C70}" type="pres">
      <dgm:prSet presAssocID="{820EA3F4-2396-41A6-888C-D98D3C7518A1}" presName="hierChild5" presStyleCnt="0"/>
      <dgm:spPr/>
    </dgm:pt>
    <dgm:pt modelId="{2A219DF7-55D0-457C-985C-AD3F3F491898}" type="pres">
      <dgm:prSet presAssocID="{988CF852-FE03-4B60-AB82-3B82412C07D9}" presName="hierChild5" presStyleCnt="0"/>
      <dgm:spPr/>
    </dgm:pt>
    <dgm:pt modelId="{B04BC09F-6BB7-40AD-B3D9-97FE30F6C8DA}" type="pres">
      <dgm:prSet presAssocID="{92820F5F-A480-4F23-B60D-A9D2C0752B2B}" presName="Name37" presStyleLbl="parChTrans1D2" presStyleIdx="1" presStyleCnt="3"/>
      <dgm:spPr/>
    </dgm:pt>
    <dgm:pt modelId="{AC86E9AD-1AB6-4E10-8ED5-6261B8D8BB76}" type="pres">
      <dgm:prSet presAssocID="{D7356D5C-3CBF-435B-B3E8-F314ED81DD87}" presName="hierRoot2" presStyleCnt="0">
        <dgm:presLayoutVars>
          <dgm:hierBranch val="init"/>
        </dgm:presLayoutVars>
      </dgm:prSet>
      <dgm:spPr/>
    </dgm:pt>
    <dgm:pt modelId="{BC3C1DD0-796B-4D4B-A7E7-5FE7578F2D7D}" type="pres">
      <dgm:prSet presAssocID="{D7356D5C-3CBF-435B-B3E8-F314ED81DD87}" presName="rootComposite" presStyleCnt="0"/>
      <dgm:spPr/>
    </dgm:pt>
    <dgm:pt modelId="{6CEDCA90-1A05-41E2-9298-55C4EAD4450C}" type="pres">
      <dgm:prSet presAssocID="{D7356D5C-3CBF-435B-B3E8-F314ED81DD87}" presName="rootText" presStyleLbl="node2" presStyleIdx="1" presStyleCnt="3" custScaleX="134304">
        <dgm:presLayoutVars>
          <dgm:chPref val="3"/>
        </dgm:presLayoutVars>
      </dgm:prSet>
      <dgm:spPr/>
    </dgm:pt>
    <dgm:pt modelId="{23153FC4-681D-479F-BA16-2B116ED45629}" type="pres">
      <dgm:prSet presAssocID="{D7356D5C-3CBF-435B-B3E8-F314ED81DD87}" presName="rootConnector" presStyleLbl="node2" presStyleIdx="1" presStyleCnt="3"/>
      <dgm:spPr/>
    </dgm:pt>
    <dgm:pt modelId="{F9816D33-76FD-46D7-B710-907B2A5774C0}" type="pres">
      <dgm:prSet presAssocID="{D7356D5C-3CBF-435B-B3E8-F314ED81DD87}" presName="hierChild4" presStyleCnt="0"/>
      <dgm:spPr/>
    </dgm:pt>
    <dgm:pt modelId="{09764507-C34B-489B-8C55-B299FF5A7C82}" type="pres">
      <dgm:prSet presAssocID="{CC607249-C08B-4779-ADA8-AE0FF8001AF4}" presName="Name37" presStyleLbl="parChTrans1D3" presStyleIdx="1" presStyleCnt="4"/>
      <dgm:spPr/>
    </dgm:pt>
    <dgm:pt modelId="{59CDCDAA-847B-440F-AF99-118F8FC7AF15}" type="pres">
      <dgm:prSet presAssocID="{C1660D16-D679-4C2F-A21F-B13ED5B73380}" presName="hierRoot2" presStyleCnt="0">
        <dgm:presLayoutVars>
          <dgm:hierBranch val="init"/>
        </dgm:presLayoutVars>
      </dgm:prSet>
      <dgm:spPr/>
    </dgm:pt>
    <dgm:pt modelId="{DFA3D148-FD5F-42E2-9613-29E3122F37CA}" type="pres">
      <dgm:prSet presAssocID="{C1660D16-D679-4C2F-A21F-B13ED5B73380}" presName="rootComposite" presStyleCnt="0"/>
      <dgm:spPr/>
    </dgm:pt>
    <dgm:pt modelId="{DA7A602E-596B-4370-857A-119E593B36D7}" type="pres">
      <dgm:prSet presAssocID="{C1660D16-D679-4C2F-A21F-B13ED5B73380}" presName="rootText" presStyleLbl="node3" presStyleIdx="1" presStyleCnt="4">
        <dgm:presLayoutVars>
          <dgm:chPref val="3"/>
        </dgm:presLayoutVars>
      </dgm:prSet>
      <dgm:spPr/>
    </dgm:pt>
    <dgm:pt modelId="{381FE5E8-AFCE-403E-A66B-C1A55F1A8C6E}" type="pres">
      <dgm:prSet presAssocID="{C1660D16-D679-4C2F-A21F-B13ED5B73380}" presName="rootConnector" presStyleLbl="node3" presStyleIdx="1" presStyleCnt="4"/>
      <dgm:spPr/>
    </dgm:pt>
    <dgm:pt modelId="{BF8C798F-C193-45AB-A3BB-EDEBCB18AA6B}" type="pres">
      <dgm:prSet presAssocID="{C1660D16-D679-4C2F-A21F-B13ED5B73380}" presName="hierChild4" presStyleCnt="0"/>
      <dgm:spPr/>
    </dgm:pt>
    <dgm:pt modelId="{F9D94BBB-A8DA-4104-8E76-1DA311C7F022}" type="pres">
      <dgm:prSet presAssocID="{2C274645-DC25-4B33-8C60-1ED112F20B38}" presName="Name37" presStyleLbl="parChTrans1D4" presStyleIdx="0" presStyleCnt="3"/>
      <dgm:spPr/>
    </dgm:pt>
    <dgm:pt modelId="{9387D6C0-5E57-4262-A1BD-514D5D496F2A}" type="pres">
      <dgm:prSet presAssocID="{FABE49D3-4938-4E92-95AE-C9A281A2BB16}" presName="hierRoot2" presStyleCnt="0">
        <dgm:presLayoutVars>
          <dgm:hierBranch val="init"/>
        </dgm:presLayoutVars>
      </dgm:prSet>
      <dgm:spPr/>
    </dgm:pt>
    <dgm:pt modelId="{2B035573-B4A5-4832-953E-08006F4C2965}" type="pres">
      <dgm:prSet presAssocID="{FABE49D3-4938-4E92-95AE-C9A281A2BB16}" presName="rootComposite" presStyleCnt="0"/>
      <dgm:spPr/>
    </dgm:pt>
    <dgm:pt modelId="{D536769E-D88B-43E3-B029-A77FC8DC5F87}" type="pres">
      <dgm:prSet presAssocID="{FABE49D3-4938-4E92-95AE-C9A281A2BB16}" presName="rootText" presStyleLbl="node4" presStyleIdx="0" presStyleCnt="3" custScaleY="177212">
        <dgm:presLayoutVars>
          <dgm:chPref val="3"/>
        </dgm:presLayoutVars>
      </dgm:prSet>
      <dgm:spPr/>
    </dgm:pt>
    <dgm:pt modelId="{990436BE-75F8-42F5-AFB0-BF24761BE385}" type="pres">
      <dgm:prSet presAssocID="{FABE49D3-4938-4E92-95AE-C9A281A2BB16}" presName="rootConnector" presStyleLbl="node4" presStyleIdx="0" presStyleCnt="3"/>
      <dgm:spPr/>
    </dgm:pt>
    <dgm:pt modelId="{4AB740C7-D5B1-4060-8350-B4BBED296B51}" type="pres">
      <dgm:prSet presAssocID="{FABE49D3-4938-4E92-95AE-C9A281A2BB16}" presName="hierChild4" presStyleCnt="0"/>
      <dgm:spPr/>
    </dgm:pt>
    <dgm:pt modelId="{D96A11C8-A485-4C02-8304-0D5D0EBAEBB0}" type="pres">
      <dgm:prSet presAssocID="{FABE49D3-4938-4E92-95AE-C9A281A2BB16}" presName="hierChild5" presStyleCnt="0"/>
      <dgm:spPr/>
    </dgm:pt>
    <dgm:pt modelId="{8D289747-2403-4DC6-8501-6A78EB114D8F}" type="pres">
      <dgm:prSet presAssocID="{C1660D16-D679-4C2F-A21F-B13ED5B73380}" presName="hierChild5" presStyleCnt="0"/>
      <dgm:spPr/>
    </dgm:pt>
    <dgm:pt modelId="{870CF267-D82C-44C2-BB52-AE1ABA94B90A}" type="pres">
      <dgm:prSet presAssocID="{B11693FF-2244-4FF3-8A0D-592C121FA87C}" presName="Name37" presStyleLbl="parChTrans1D3" presStyleIdx="2" presStyleCnt="4"/>
      <dgm:spPr/>
    </dgm:pt>
    <dgm:pt modelId="{2CB73A66-9957-4328-A11C-B69C55674ED7}" type="pres">
      <dgm:prSet presAssocID="{0068B259-B8C8-4379-B5C5-472A46B42F70}" presName="hierRoot2" presStyleCnt="0">
        <dgm:presLayoutVars>
          <dgm:hierBranch val="init"/>
        </dgm:presLayoutVars>
      </dgm:prSet>
      <dgm:spPr/>
    </dgm:pt>
    <dgm:pt modelId="{556C532D-0752-4B99-AB1F-0369CE895A2E}" type="pres">
      <dgm:prSet presAssocID="{0068B259-B8C8-4379-B5C5-472A46B42F70}" presName="rootComposite" presStyleCnt="0"/>
      <dgm:spPr/>
    </dgm:pt>
    <dgm:pt modelId="{EC2F96F2-3945-48D2-B034-0C2013EBE271}" type="pres">
      <dgm:prSet presAssocID="{0068B259-B8C8-4379-B5C5-472A46B42F70}" presName="rootText" presStyleLbl="node3" presStyleIdx="2" presStyleCnt="4">
        <dgm:presLayoutVars>
          <dgm:chPref val="3"/>
        </dgm:presLayoutVars>
      </dgm:prSet>
      <dgm:spPr/>
    </dgm:pt>
    <dgm:pt modelId="{FBEBAD65-012F-469C-A424-0758BA660A61}" type="pres">
      <dgm:prSet presAssocID="{0068B259-B8C8-4379-B5C5-472A46B42F70}" presName="rootConnector" presStyleLbl="node3" presStyleIdx="2" presStyleCnt="4"/>
      <dgm:spPr/>
    </dgm:pt>
    <dgm:pt modelId="{46F298AF-F1AE-4260-82D5-0CC4875E06CA}" type="pres">
      <dgm:prSet presAssocID="{0068B259-B8C8-4379-B5C5-472A46B42F70}" presName="hierChild4" presStyleCnt="0"/>
      <dgm:spPr/>
    </dgm:pt>
    <dgm:pt modelId="{80410AAE-FC0D-4E20-9DF0-99BEC9E670FD}" type="pres">
      <dgm:prSet presAssocID="{1D464C17-636B-432C-A866-A99843043750}" presName="Name37" presStyleLbl="parChTrans1D4" presStyleIdx="1" presStyleCnt="3"/>
      <dgm:spPr/>
    </dgm:pt>
    <dgm:pt modelId="{80ED434C-B331-4A4B-A1DA-8E6A15D0FE9F}" type="pres">
      <dgm:prSet presAssocID="{3E837DBB-81CB-4E46-88B9-4EBEF3397EC3}" presName="hierRoot2" presStyleCnt="0">
        <dgm:presLayoutVars>
          <dgm:hierBranch val="init"/>
        </dgm:presLayoutVars>
      </dgm:prSet>
      <dgm:spPr/>
    </dgm:pt>
    <dgm:pt modelId="{7648B156-CC40-4C85-900B-D2525F56283F}" type="pres">
      <dgm:prSet presAssocID="{3E837DBB-81CB-4E46-88B9-4EBEF3397EC3}" presName="rootComposite" presStyleCnt="0"/>
      <dgm:spPr/>
    </dgm:pt>
    <dgm:pt modelId="{4E1FFECF-1C4C-48A4-8585-D5D3965DBE8C}" type="pres">
      <dgm:prSet presAssocID="{3E837DBB-81CB-4E46-88B9-4EBEF3397EC3}" presName="rootText" presStyleLbl="node4" presStyleIdx="1" presStyleCnt="3" custScaleX="126688">
        <dgm:presLayoutVars>
          <dgm:chPref val="3"/>
        </dgm:presLayoutVars>
      </dgm:prSet>
      <dgm:spPr/>
    </dgm:pt>
    <dgm:pt modelId="{A07F8174-5BFE-4760-B13F-AEFCFDA52A10}" type="pres">
      <dgm:prSet presAssocID="{3E837DBB-81CB-4E46-88B9-4EBEF3397EC3}" presName="rootConnector" presStyleLbl="node4" presStyleIdx="1" presStyleCnt="3"/>
      <dgm:spPr/>
    </dgm:pt>
    <dgm:pt modelId="{ECCC8FDE-C61A-4292-B2F0-A37DC7AAC815}" type="pres">
      <dgm:prSet presAssocID="{3E837DBB-81CB-4E46-88B9-4EBEF3397EC3}" presName="hierChild4" presStyleCnt="0"/>
      <dgm:spPr/>
    </dgm:pt>
    <dgm:pt modelId="{4ACF8E3E-AFF5-4239-99B4-1293EF234439}" type="pres">
      <dgm:prSet presAssocID="{3E837DBB-81CB-4E46-88B9-4EBEF3397EC3}" presName="hierChild5" presStyleCnt="0"/>
      <dgm:spPr/>
    </dgm:pt>
    <dgm:pt modelId="{1A17BF9C-C55F-42AA-B8E7-7B780AF218D3}" type="pres">
      <dgm:prSet presAssocID="{11932C12-5223-44E6-9E3D-3EC9BB8F7211}" presName="Name37" presStyleLbl="parChTrans1D4" presStyleIdx="2" presStyleCnt="3"/>
      <dgm:spPr/>
    </dgm:pt>
    <dgm:pt modelId="{B4BEEFEC-7A73-424F-8266-CD27AAE9584C}" type="pres">
      <dgm:prSet presAssocID="{86A12486-F1AA-40BC-AC4D-8FC4573BEDE1}" presName="hierRoot2" presStyleCnt="0">
        <dgm:presLayoutVars>
          <dgm:hierBranch val="init"/>
        </dgm:presLayoutVars>
      </dgm:prSet>
      <dgm:spPr/>
    </dgm:pt>
    <dgm:pt modelId="{64B3D56A-A773-4E9D-952F-B7D1B0281B37}" type="pres">
      <dgm:prSet presAssocID="{86A12486-F1AA-40BC-AC4D-8FC4573BEDE1}" presName="rootComposite" presStyleCnt="0"/>
      <dgm:spPr/>
    </dgm:pt>
    <dgm:pt modelId="{6156B1F4-A515-4DF6-B0C8-83BDDEB3C866}" type="pres">
      <dgm:prSet presAssocID="{86A12486-F1AA-40BC-AC4D-8FC4573BEDE1}" presName="rootText" presStyleLbl="node4" presStyleIdx="2" presStyleCnt="3" custScaleX="175795">
        <dgm:presLayoutVars>
          <dgm:chPref val="3"/>
        </dgm:presLayoutVars>
      </dgm:prSet>
      <dgm:spPr/>
    </dgm:pt>
    <dgm:pt modelId="{4521D11C-A42E-4028-AA5A-11EFD176CC2D}" type="pres">
      <dgm:prSet presAssocID="{86A12486-F1AA-40BC-AC4D-8FC4573BEDE1}" presName="rootConnector" presStyleLbl="node4" presStyleIdx="2" presStyleCnt="3"/>
      <dgm:spPr/>
    </dgm:pt>
    <dgm:pt modelId="{DC6DD3F5-8A1A-426D-B5CB-6E7EFBF8CA59}" type="pres">
      <dgm:prSet presAssocID="{86A12486-F1AA-40BC-AC4D-8FC4573BEDE1}" presName="hierChild4" presStyleCnt="0"/>
      <dgm:spPr/>
    </dgm:pt>
    <dgm:pt modelId="{18792FA9-CA0F-4AC5-AD44-B872D64EFE2C}" type="pres">
      <dgm:prSet presAssocID="{86A12486-F1AA-40BC-AC4D-8FC4573BEDE1}" presName="hierChild5" presStyleCnt="0"/>
      <dgm:spPr/>
    </dgm:pt>
    <dgm:pt modelId="{9990B2E3-F23F-44B7-A30F-46BC159EA9D4}" type="pres">
      <dgm:prSet presAssocID="{0068B259-B8C8-4379-B5C5-472A46B42F70}" presName="hierChild5" presStyleCnt="0"/>
      <dgm:spPr/>
    </dgm:pt>
    <dgm:pt modelId="{0CAE1A47-6F75-4A70-9209-1ABD881AF942}" type="pres">
      <dgm:prSet presAssocID="{D7356D5C-3CBF-435B-B3E8-F314ED81DD87}" presName="hierChild5" presStyleCnt="0"/>
      <dgm:spPr/>
    </dgm:pt>
    <dgm:pt modelId="{23714D7C-3329-4095-9EFA-24BC2F94898F}" type="pres">
      <dgm:prSet presAssocID="{AEADB892-31D2-441E-8D17-43C1FCA119A3}" presName="Name37" presStyleLbl="parChTrans1D2" presStyleIdx="2" presStyleCnt="3"/>
      <dgm:spPr/>
    </dgm:pt>
    <dgm:pt modelId="{9F83DE39-F662-4288-844C-830AB547151D}" type="pres">
      <dgm:prSet presAssocID="{FDA8C579-A138-4CAA-AA69-7B83D16215F6}" presName="hierRoot2" presStyleCnt="0">
        <dgm:presLayoutVars>
          <dgm:hierBranch val="init"/>
        </dgm:presLayoutVars>
      </dgm:prSet>
      <dgm:spPr/>
    </dgm:pt>
    <dgm:pt modelId="{F9601051-A931-478A-8125-D281C3CCAA29}" type="pres">
      <dgm:prSet presAssocID="{FDA8C579-A138-4CAA-AA69-7B83D16215F6}" presName="rootComposite" presStyleCnt="0"/>
      <dgm:spPr/>
    </dgm:pt>
    <dgm:pt modelId="{727567C9-B146-4F5A-AA41-6688D0395FD9}" type="pres">
      <dgm:prSet presAssocID="{FDA8C579-A138-4CAA-AA69-7B83D16215F6}" presName="rootText" presStyleLbl="node2" presStyleIdx="2" presStyleCnt="3" custScaleX="159849">
        <dgm:presLayoutVars>
          <dgm:chPref val="3"/>
        </dgm:presLayoutVars>
      </dgm:prSet>
      <dgm:spPr/>
    </dgm:pt>
    <dgm:pt modelId="{62C22C39-02F8-4B97-A59A-331349A3DE29}" type="pres">
      <dgm:prSet presAssocID="{FDA8C579-A138-4CAA-AA69-7B83D16215F6}" presName="rootConnector" presStyleLbl="node2" presStyleIdx="2" presStyleCnt="3"/>
      <dgm:spPr/>
    </dgm:pt>
    <dgm:pt modelId="{FDC56094-9AAC-41C9-BD5F-C815916EED8B}" type="pres">
      <dgm:prSet presAssocID="{FDA8C579-A138-4CAA-AA69-7B83D16215F6}" presName="hierChild4" presStyleCnt="0"/>
      <dgm:spPr/>
    </dgm:pt>
    <dgm:pt modelId="{F0F2E23F-633E-40C5-B7DA-A78D2006BEE9}" type="pres">
      <dgm:prSet presAssocID="{BCAD93CD-981E-4A25-BBEA-C49CFE3E85FB}" presName="Name37" presStyleLbl="parChTrans1D3" presStyleIdx="3" presStyleCnt="4"/>
      <dgm:spPr/>
    </dgm:pt>
    <dgm:pt modelId="{2632AECF-2E08-416F-9451-AF80060D5F4B}" type="pres">
      <dgm:prSet presAssocID="{55C1E1C6-790B-480F-B42E-A39D517DF18F}" presName="hierRoot2" presStyleCnt="0">
        <dgm:presLayoutVars>
          <dgm:hierBranch val="init"/>
        </dgm:presLayoutVars>
      </dgm:prSet>
      <dgm:spPr/>
    </dgm:pt>
    <dgm:pt modelId="{12ADB82F-790B-47F3-96C5-24AD39E17FFE}" type="pres">
      <dgm:prSet presAssocID="{55C1E1C6-790B-480F-B42E-A39D517DF18F}" presName="rootComposite" presStyleCnt="0"/>
      <dgm:spPr/>
    </dgm:pt>
    <dgm:pt modelId="{D736C145-3EA7-471E-AF8E-9614ED74A14B}" type="pres">
      <dgm:prSet presAssocID="{55C1E1C6-790B-480F-B42E-A39D517DF18F}" presName="rootText" presStyleLbl="node3" presStyleIdx="3" presStyleCnt="4" custScaleX="140026" custLinFactNeighborX="-271">
        <dgm:presLayoutVars>
          <dgm:chPref val="3"/>
        </dgm:presLayoutVars>
      </dgm:prSet>
      <dgm:spPr/>
    </dgm:pt>
    <dgm:pt modelId="{5F8AC380-C7B7-423E-846C-4004DC458B7A}" type="pres">
      <dgm:prSet presAssocID="{55C1E1C6-790B-480F-B42E-A39D517DF18F}" presName="rootConnector" presStyleLbl="node3" presStyleIdx="3" presStyleCnt="4"/>
      <dgm:spPr/>
    </dgm:pt>
    <dgm:pt modelId="{5C143BE7-3EA6-452E-A5A2-95D9FB22CF57}" type="pres">
      <dgm:prSet presAssocID="{55C1E1C6-790B-480F-B42E-A39D517DF18F}" presName="hierChild4" presStyleCnt="0"/>
      <dgm:spPr/>
    </dgm:pt>
    <dgm:pt modelId="{74CBF404-66D9-452D-A3E3-1FF71419205E}" type="pres">
      <dgm:prSet presAssocID="{55C1E1C6-790B-480F-B42E-A39D517DF18F}" presName="hierChild5" presStyleCnt="0"/>
      <dgm:spPr/>
    </dgm:pt>
    <dgm:pt modelId="{F32D9D66-378A-4A36-8E1E-CC1E009342CB}" type="pres">
      <dgm:prSet presAssocID="{FDA8C579-A138-4CAA-AA69-7B83D16215F6}" presName="hierChild5" presStyleCnt="0"/>
      <dgm:spPr/>
    </dgm:pt>
    <dgm:pt modelId="{357DA258-0AC0-40DE-A0A6-40CF9F8DF9B6}" type="pres">
      <dgm:prSet presAssocID="{94F60C11-D285-4A31-9822-CCC9566A1FEF}" presName="hierChild3" presStyleCnt="0"/>
      <dgm:spPr/>
    </dgm:pt>
  </dgm:ptLst>
  <dgm:cxnLst>
    <dgm:cxn modelId="{632DCE00-3C7D-4C58-8BB8-F4444E8D62F7}" srcId="{D7356D5C-3CBF-435B-B3E8-F314ED81DD87}" destId="{C1660D16-D679-4C2F-A21F-B13ED5B73380}" srcOrd="0" destOrd="0" parTransId="{CC607249-C08B-4779-ADA8-AE0FF8001AF4}" sibTransId="{3ADD0CDE-2944-48CD-9D24-864F959B3FF5}"/>
    <dgm:cxn modelId="{1857D602-0DE9-4044-B252-4209BE0206E9}" type="presOf" srcId="{988CF852-FE03-4B60-AB82-3B82412C07D9}" destId="{F96646DA-080B-495B-8B76-BD51EF54B608}" srcOrd="0" destOrd="0" presId="urn:microsoft.com/office/officeart/2005/8/layout/orgChart1"/>
    <dgm:cxn modelId="{0967CB05-05F7-42E4-88CF-8C3ECC4651D2}" type="presOf" srcId="{1D464C17-636B-432C-A866-A99843043750}" destId="{80410AAE-FC0D-4E20-9DF0-99BEC9E670FD}" srcOrd="0" destOrd="0" presId="urn:microsoft.com/office/officeart/2005/8/layout/orgChart1"/>
    <dgm:cxn modelId="{4425D214-A307-4AFA-A4E8-9F3FD024D6BA}" type="presOf" srcId="{C1660D16-D679-4C2F-A21F-B13ED5B73380}" destId="{381FE5E8-AFCE-403E-A66B-C1A55F1A8C6E}" srcOrd="1" destOrd="0" presId="urn:microsoft.com/office/officeart/2005/8/layout/orgChart1"/>
    <dgm:cxn modelId="{3EEF2E22-DC57-43BE-8914-26AF07606489}" srcId="{0068B259-B8C8-4379-B5C5-472A46B42F70}" destId="{86A12486-F1AA-40BC-AC4D-8FC4573BEDE1}" srcOrd="1" destOrd="0" parTransId="{11932C12-5223-44E6-9E3D-3EC9BB8F7211}" sibTransId="{13E525AD-CDF7-419B-8F7E-783715DD9F86}"/>
    <dgm:cxn modelId="{8A070624-9A3B-44DD-A829-EECDC618A2C6}" type="presOf" srcId="{94F60C11-D285-4A31-9822-CCC9566A1FEF}" destId="{99673DCF-33EA-4AAA-AD30-9E8A7A6D9D16}" srcOrd="0" destOrd="0" presId="urn:microsoft.com/office/officeart/2005/8/layout/orgChart1"/>
    <dgm:cxn modelId="{017F6025-0DBB-4838-AF63-EDF398211C33}" type="presOf" srcId="{D7356D5C-3CBF-435B-B3E8-F314ED81DD87}" destId="{6CEDCA90-1A05-41E2-9298-55C4EAD4450C}" srcOrd="0" destOrd="0" presId="urn:microsoft.com/office/officeart/2005/8/layout/orgChart1"/>
    <dgm:cxn modelId="{88AC7C29-8CF1-45A6-A327-06AB28BAC6DA}" type="presOf" srcId="{86A12486-F1AA-40BC-AC4D-8FC4573BEDE1}" destId="{6156B1F4-A515-4DF6-B0C8-83BDDEB3C866}" srcOrd="0" destOrd="0" presId="urn:microsoft.com/office/officeart/2005/8/layout/orgChart1"/>
    <dgm:cxn modelId="{09840A34-A88D-4FE4-B5CA-7C026F8A82F3}" srcId="{94F60C11-D285-4A31-9822-CCC9566A1FEF}" destId="{D7356D5C-3CBF-435B-B3E8-F314ED81DD87}" srcOrd="1" destOrd="0" parTransId="{92820F5F-A480-4F23-B60D-A9D2C0752B2B}" sibTransId="{C04666C1-1647-4C55-B564-DAD0E8EC0688}"/>
    <dgm:cxn modelId="{524E5635-2742-417E-B47E-F195F3604E6D}" type="presOf" srcId="{AE035878-0243-4BA3-9266-7DA866F479EA}" destId="{A5CB6B54-E71D-40C4-B052-57C737274B75}" srcOrd="0" destOrd="0" presId="urn:microsoft.com/office/officeart/2005/8/layout/orgChart1"/>
    <dgm:cxn modelId="{51D16136-2936-47EA-B1EB-08EBFA19770E}" type="presOf" srcId="{FDA8C579-A138-4CAA-AA69-7B83D16215F6}" destId="{62C22C39-02F8-4B97-A59A-331349A3DE29}" srcOrd="1" destOrd="0" presId="urn:microsoft.com/office/officeart/2005/8/layout/orgChart1"/>
    <dgm:cxn modelId="{2473213B-4BF3-4388-B896-3A1EE3D0E293}" type="presOf" srcId="{D7356D5C-3CBF-435B-B3E8-F314ED81DD87}" destId="{23153FC4-681D-479F-BA16-2B116ED45629}" srcOrd="1" destOrd="0" presId="urn:microsoft.com/office/officeart/2005/8/layout/orgChart1"/>
    <dgm:cxn modelId="{3630BD68-6527-4A7F-839B-C025B752B98F}" srcId="{F707A116-06F9-4C78-97F1-6872CDCD09F9}" destId="{94F60C11-D285-4A31-9822-CCC9566A1FEF}" srcOrd="0" destOrd="0" parTransId="{5E5C0D36-8E8A-48ED-8B12-91CCFF971159}" sibTransId="{4DBCE392-0121-4931-A924-FCA7113877A0}"/>
    <dgm:cxn modelId="{C6CE6F6E-618B-4454-93E5-5D8E0E937C40}" srcId="{D7356D5C-3CBF-435B-B3E8-F314ED81DD87}" destId="{0068B259-B8C8-4379-B5C5-472A46B42F70}" srcOrd="1" destOrd="0" parTransId="{B11693FF-2244-4FF3-8A0D-592C121FA87C}" sibTransId="{8878348A-6EB0-4B5C-85D0-335FFBC52EC0}"/>
    <dgm:cxn modelId="{D3A2AB4E-9DF4-4EAB-95D4-06D8738428B1}" type="presOf" srcId="{AEADB892-31D2-441E-8D17-43C1FCA119A3}" destId="{23714D7C-3329-4095-9EFA-24BC2F94898F}" srcOrd="0" destOrd="0" presId="urn:microsoft.com/office/officeart/2005/8/layout/orgChart1"/>
    <dgm:cxn modelId="{C69B4C4F-B290-4ABC-A73E-37C42308BF19}" srcId="{988CF852-FE03-4B60-AB82-3B82412C07D9}" destId="{820EA3F4-2396-41A6-888C-D98D3C7518A1}" srcOrd="0" destOrd="0" parTransId="{43222C49-F385-412F-9D78-09A6328CFCF8}" sibTransId="{3ACAF6A6-5D1C-4C1A-85C3-D008E8858F83}"/>
    <dgm:cxn modelId="{7EF61155-F282-4346-AE97-15E43AFC9BBA}" srcId="{C1660D16-D679-4C2F-A21F-B13ED5B73380}" destId="{FABE49D3-4938-4E92-95AE-C9A281A2BB16}" srcOrd="0" destOrd="0" parTransId="{2C274645-DC25-4B33-8C60-1ED112F20B38}" sibTransId="{7AA57746-E428-4C95-9D48-BEDE848A21BC}"/>
    <dgm:cxn modelId="{632DAB5A-9F86-4476-802F-57F1A8D87E3B}" type="presOf" srcId="{94F60C11-D285-4A31-9822-CCC9566A1FEF}" destId="{C8C55952-0D45-48C7-BC6A-ABB088D01675}" srcOrd="1" destOrd="0" presId="urn:microsoft.com/office/officeart/2005/8/layout/orgChart1"/>
    <dgm:cxn modelId="{E787358B-9500-4D99-AB1A-2EC3CCFEEAA0}" srcId="{FDA8C579-A138-4CAA-AA69-7B83D16215F6}" destId="{55C1E1C6-790B-480F-B42E-A39D517DF18F}" srcOrd="0" destOrd="0" parTransId="{BCAD93CD-981E-4A25-BBEA-C49CFE3E85FB}" sibTransId="{54AF184F-67AB-48EC-8110-57002867E4EE}"/>
    <dgm:cxn modelId="{5E31818D-D2E4-447C-A861-9AA5501A5D7C}" type="presOf" srcId="{55C1E1C6-790B-480F-B42E-A39D517DF18F}" destId="{D736C145-3EA7-471E-AF8E-9614ED74A14B}" srcOrd="0" destOrd="0" presId="urn:microsoft.com/office/officeart/2005/8/layout/orgChart1"/>
    <dgm:cxn modelId="{81034B98-CE5C-4051-87AF-EFA10735AAA7}" type="presOf" srcId="{BCAD93CD-981E-4A25-BBEA-C49CFE3E85FB}" destId="{F0F2E23F-633E-40C5-B7DA-A78D2006BEE9}" srcOrd="0" destOrd="0" presId="urn:microsoft.com/office/officeart/2005/8/layout/orgChart1"/>
    <dgm:cxn modelId="{05A4D69C-CCCA-4006-B699-725278FE7AAC}" type="presOf" srcId="{820EA3F4-2396-41A6-888C-D98D3C7518A1}" destId="{9B17B3C3-442E-4853-A47A-FF28F929657D}" srcOrd="0" destOrd="0" presId="urn:microsoft.com/office/officeart/2005/8/layout/orgChart1"/>
    <dgm:cxn modelId="{C4485D9F-A668-4FF6-8B3E-475F8B7A7D7E}" type="presOf" srcId="{B11693FF-2244-4FF3-8A0D-592C121FA87C}" destId="{870CF267-D82C-44C2-BB52-AE1ABA94B90A}" srcOrd="0" destOrd="0" presId="urn:microsoft.com/office/officeart/2005/8/layout/orgChart1"/>
    <dgm:cxn modelId="{743715A0-93FF-4132-AFDD-F6E1E2FA6751}" type="presOf" srcId="{43222C49-F385-412F-9D78-09A6328CFCF8}" destId="{E05B4404-B67C-4D31-A64B-2149DFA22588}" srcOrd="0" destOrd="0" presId="urn:microsoft.com/office/officeart/2005/8/layout/orgChart1"/>
    <dgm:cxn modelId="{F33230A1-0524-4619-A6C1-5B53A2D8F4EA}" type="presOf" srcId="{3E837DBB-81CB-4E46-88B9-4EBEF3397EC3}" destId="{4E1FFECF-1C4C-48A4-8585-D5D3965DBE8C}" srcOrd="0" destOrd="0" presId="urn:microsoft.com/office/officeart/2005/8/layout/orgChart1"/>
    <dgm:cxn modelId="{F743C8A3-4218-4C09-82EA-09B6CA10A450}" type="presOf" srcId="{988CF852-FE03-4B60-AB82-3B82412C07D9}" destId="{39A608CC-D5F2-4469-847C-AF4D06266574}" srcOrd="1" destOrd="0" presId="urn:microsoft.com/office/officeart/2005/8/layout/orgChart1"/>
    <dgm:cxn modelId="{F72C3AAA-222A-44C8-B6CE-F3F68699D80A}" type="presOf" srcId="{2C274645-DC25-4B33-8C60-1ED112F20B38}" destId="{F9D94BBB-A8DA-4104-8E76-1DA311C7F022}" srcOrd="0" destOrd="0" presId="urn:microsoft.com/office/officeart/2005/8/layout/orgChart1"/>
    <dgm:cxn modelId="{CAD058AD-141C-43E6-8248-ECBCA88FE880}" srcId="{0068B259-B8C8-4379-B5C5-472A46B42F70}" destId="{3E837DBB-81CB-4E46-88B9-4EBEF3397EC3}" srcOrd="0" destOrd="0" parTransId="{1D464C17-636B-432C-A866-A99843043750}" sibTransId="{E087A284-DA1E-4081-8E3C-52076DD9DDBF}"/>
    <dgm:cxn modelId="{D809CAB7-9AD6-4571-A51F-3F714AA22398}" type="presOf" srcId="{FDA8C579-A138-4CAA-AA69-7B83D16215F6}" destId="{727567C9-B146-4F5A-AA41-6688D0395FD9}" srcOrd="0" destOrd="0" presId="urn:microsoft.com/office/officeart/2005/8/layout/orgChart1"/>
    <dgm:cxn modelId="{B57106C4-22D0-412C-A1C5-0B6EDBA803F9}" srcId="{94F60C11-D285-4A31-9822-CCC9566A1FEF}" destId="{FDA8C579-A138-4CAA-AA69-7B83D16215F6}" srcOrd="2" destOrd="0" parTransId="{AEADB892-31D2-441E-8D17-43C1FCA119A3}" sibTransId="{46116966-B3D3-480D-8E22-5D9C83A7389E}"/>
    <dgm:cxn modelId="{83D5E5C6-9B0B-4C1E-9786-2B90163A4961}" type="presOf" srcId="{55C1E1C6-790B-480F-B42E-A39D517DF18F}" destId="{5F8AC380-C7B7-423E-846C-4004DC458B7A}" srcOrd="1" destOrd="0" presId="urn:microsoft.com/office/officeart/2005/8/layout/orgChart1"/>
    <dgm:cxn modelId="{25BC0FC8-8F27-4C9F-B206-57209E05703A}" type="presOf" srcId="{0068B259-B8C8-4379-B5C5-472A46B42F70}" destId="{FBEBAD65-012F-469C-A424-0758BA660A61}" srcOrd="1" destOrd="0" presId="urn:microsoft.com/office/officeart/2005/8/layout/orgChart1"/>
    <dgm:cxn modelId="{5B0655C8-4FD2-47CA-A755-E6DDFB48AEE4}" srcId="{94F60C11-D285-4A31-9822-CCC9566A1FEF}" destId="{988CF852-FE03-4B60-AB82-3B82412C07D9}" srcOrd="0" destOrd="0" parTransId="{AE035878-0243-4BA3-9266-7DA866F479EA}" sibTransId="{600D2503-D998-41BD-928F-768F4EDFEE9D}"/>
    <dgm:cxn modelId="{8B3101CD-BFD2-4414-AE4E-062BC75074CE}" type="presOf" srcId="{0068B259-B8C8-4379-B5C5-472A46B42F70}" destId="{EC2F96F2-3945-48D2-B034-0C2013EBE271}" srcOrd="0" destOrd="0" presId="urn:microsoft.com/office/officeart/2005/8/layout/orgChart1"/>
    <dgm:cxn modelId="{1F5FB1D8-F66D-4C86-8FC7-70FD4EE5BDF1}" type="presOf" srcId="{820EA3F4-2396-41A6-888C-D98D3C7518A1}" destId="{88B36BC1-2B92-466F-9C98-995853351DF5}" srcOrd="1" destOrd="0" presId="urn:microsoft.com/office/officeart/2005/8/layout/orgChart1"/>
    <dgm:cxn modelId="{CCDF37D9-5B0B-4877-B914-083322B294BF}" type="presOf" srcId="{C1660D16-D679-4C2F-A21F-B13ED5B73380}" destId="{DA7A602E-596B-4370-857A-119E593B36D7}" srcOrd="0" destOrd="0" presId="urn:microsoft.com/office/officeart/2005/8/layout/orgChart1"/>
    <dgm:cxn modelId="{143166DE-1922-49F4-BCA2-BCA745E6493B}" type="presOf" srcId="{FABE49D3-4938-4E92-95AE-C9A281A2BB16}" destId="{990436BE-75F8-42F5-AFB0-BF24761BE385}" srcOrd="1" destOrd="0" presId="urn:microsoft.com/office/officeart/2005/8/layout/orgChart1"/>
    <dgm:cxn modelId="{3B322AE2-5646-4D32-8863-003F789BDFDA}" type="presOf" srcId="{F707A116-06F9-4C78-97F1-6872CDCD09F9}" destId="{8AE6BCC8-E1CB-4C83-9C59-2388C285B05B}" srcOrd="0" destOrd="0" presId="urn:microsoft.com/office/officeart/2005/8/layout/orgChart1"/>
    <dgm:cxn modelId="{837BEFEB-5CF4-4D18-ABC8-75ABDEE4E8EB}" type="presOf" srcId="{11932C12-5223-44E6-9E3D-3EC9BB8F7211}" destId="{1A17BF9C-C55F-42AA-B8E7-7B780AF218D3}" srcOrd="0" destOrd="0" presId="urn:microsoft.com/office/officeart/2005/8/layout/orgChart1"/>
    <dgm:cxn modelId="{C1E819EC-1564-4928-9D12-C413C4958F6F}" type="presOf" srcId="{FABE49D3-4938-4E92-95AE-C9A281A2BB16}" destId="{D536769E-D88B-43E3-B029-A77FC8DC5F87}" srcOrd="0" destOrd="0" presId="urn:microsoft.com/office/officeart/2005/8/layout/orgChart1"/>
    <dgm:cxn modelId="{679A48F0-653A-47AE-9DAD-14A49B1E3E66}" type="presOf" srcId="{92820F5F-A480-4F23-B60D-A9D2C0752B2B}" destId="{B04BC09F-6BB7-40AD-B3D9-97FE30F6C8DA}" srcOrd="0" destOrd="0" presId="urn:microsoft.com/office/officeart/2005/8/layout/orgChart1"/>
    <dgm:cxn modelId="{F679BBF0-0C40-457D-BE6C-A5E3B4DC90CD}" type="presOf" srcId="{86A12486-F1AA-40BC-AC4D-8FC4573BEDE1}" destId="{4521D11C-A42E-4028-AA5A-11EFD176CC2D}" srcOrd="1" destOrd="0" presId="urn:microsoft.com/office/officeart/2005/8/layout/orgChart1"/>
    <dgm:cxn modelId="{B2F19AF8-24B4-42B8-8178-49192F591CD7}" type="presOf" srcId="{3E837DBB-81CB-4E46-88B9-4EBEF3397EC3}" destId="{A07F8174-5BFE-4760-B13F-AEFCFDA52A10}" srcOrd="1" destOrd="0" presId="urn:microsoft.com/office/officeart/2005/8/layout/orgChart1"/>
    <dgm:cxn modelId="{F23B77FA-3DC2-4739-8598-C9F700AB536F}" type="presOf" srcId="{CC607249-C08B-4779-ADA8-AE0FF8001AF4}" destId="{09764507-C34B-489B-8C55-B299FF5A7C82}" srcOrd="0" destOrd="0" presId="urn:microsoft.com/office/officeart/2005/8/layout/orgChart1"/>
    <dgm:cxn modelId="{B0507D6B-4312-4FDF-834F-945AD0207250}" type="presParOf" srcId="{8AE6BCC8-E1CB-4C83-9C59-2388C285B05B}" destId="{9809481A-D4F7-4783-AD8B-D348E32D8284}" srcOrd="0" destOrd="0" presId="urn:microsoft.com/office/officeart/2005/8/layout/orgChart1"/>
    <dgm:cxn modelId="{B0317D64-5D88-4D29-81A4-9876A9E2AA11}" type="presParOf" srcId="{9809481A-D4F7-4783-AD8B-D348E32D8284}" destId="{E3BC8DD5-1F5F-49F4-B35D-E19CD83C6DBB}" srcOrd="0" destOrd="0" presId="urn:microsoft.com/office/officeart/2005/8/layout/orgChart1"/>
    <dgm:cxn modelId="{1C8A00C5-3617-40D1-90D7-EBD35385DA31}" type="presParOf" srcId="{E3BC8DD5-1F5F-49F4-B35D-E19CD83C6DBB}" destId="{99673DCF-33EA-4AAA-AD30-9E8A7A6D9D16}" srcOrd="0" destOrd="0" presId="urn:microsoft.com/office/officeart/2005/8/layout/orgChart1"/>
    <dgm:cxn modelId="{1F2A979E-734C-4F79-8F53-FF5F4A73EDE8}" type="presParOf" srcId="{E3BC8DD5-1F5F-49F4-B35D-E19CD83C6DBB}" destId="{C8C55952-0D45-48C7-BC6A-ABB088D01675}" srcOrd="1" destOrd="0" presId="urn:microsoft.com/office/officeart/2005/8/layout/orgChart1"/>
    <dgm:cxn modelId="{1DD1D5AA-18C5-4126-8F84-BB791C48BE6C}" type="presParOf" srcId="{9809481A-D4F7-4783-AD8B-D348E32D8284}" destId="{2194F552-31B2-4F7F-B5A2-1A26E025EACC}" srcOrd="1" destOrd="0" presId="urn:microsoft.com/office/officeart/2005/8/layout/orgChart1"/>
    <dgm:cxn modelId="{63E09029-FE8A-4F9A-8C65-5DAC3B3F62AA}" type="presParOf" srcId="{2194F552-31B2-4F7F-B5A2-1A26E025EACC}" destId="{A5CB6B54-E71D-40C4-B052-57C737274B75}" srcOrd="0" destOrd="0" presId="urn:microsoft.com/office/officeart/2005/8/layout/orgChart1"/>
    <dgm:cxn modelId="{08E9BE7F-F42A-42E1-82B0-71938EE62D73}" type="presParOf" srcId="{2194F552-31B2-4F7F-B5A2-1A26E025EACC}" destId="{E86A1B0E-E201-4038-BE0B-6EF972C43483}" srcOrd="1" destOrd="0" presId="urn:microsoft.com/office/officeart/2005/8/layout/orgChart1"/>
    <dgm:cxn modelId="{6E273B4B-821C-43D9-89A1-35D5EDF9F918}" type="presParOf" srcId="{E86A1B0E-E201-4038-BE0B-6EF972C43483}" destId="{5C5E8848-9647-4D00-94F3-54AE3BC30504}" srcOrd="0" destOrd="0" presId="urn:microsoft.com/office/officeart/2005/8/layout/orgChart1"/>
    <dgm:cxn modelId="{E8D6288D-B91A-49D1-BBFC-F407C9345257}" type="presParOf" srcId="{5C5E8848-9647-4D00-94F3-54AE3BC30504}" destId="{F96646DA-080B-495B-8B76-BD51EF54B608}" srcOrd="0" destOrd="0" presId="urn:microsoft.com/office/officeart/2005/8/layout/orgChart1"/>
    <dgm:cxn modelId="{315DA606-D67D-4DA1-9365-DBB703CF3BC9}" type="presParOf" srcId="{5C5E8848-9647-4D00-94F3-54AE3BC30504}" destId="{39A608CC-D5F2-4469-847C-AF4D06266574}" srcOrd="1" destOrd="0" presId="urn:microsoft.com/office/officeart/2005/8/layout/orgChart1"/>
    <dgm:cxn modelId="{21EA7707-6BEB-486E-8BE1-283E42510508}" type="presParOf" srcId="{E86A1B0E-E201-4038-BE0B-6EF972C43483}" destId="{17730519-8796-4C41-A7E2-C23D50D1AC24}" srcOrd="1" destOrd="0" presId="urn:microsoft.com/office/officeart/2005/8/layout/orgChart1"/>
    <dgm:cxn modelId="{67A9E23D-56AF-48E0-8AC6-044BB3CDA4C8}" type="presParOf" srcId="{17730519-8796-4C41-A7E2-C23D50D1AC24}" destId="{E05B4404-B67C-4D31-A64B-2149DFA22588}" srcOrd="0" destOrd="0" presId="urn:microsoft.com/office/officeart/2005/8/layout/orgChart1"/>
    <dgm:cxn modelId="{A9F618DE-8924-4F45-91E5-31C1196CF06C}" type="presParOf" srcId="{17730519-8796-4C41-A7E2-C23D50D1AC24}" destId="{97AC2D32-B8B7-4231-8329-3A6893717318}" srcOrd="1" destOrd="0" presId="urn:microsoft.com/office/officeart/2005/8/layout/orgChart1"/>
    <dgm:cxn modelId="{1EA64718-AF78-46DD-A9E3-BF20FE17004E}" type="presParOf" srcId="{97AC2D32-B8B7-4231-8329-3A6893717318}" destId="{D50DD0A6-5482-44B2-91AC-7A617A2D2560}" srcOrd="0" destOrd="0" presId="urn:microsoft.com/office/officeart/2005/8/layout/orgChart1"/>
    <dgm:cxn modelId="{04E71E70-E825-4518-AFC4-EEF4A7EFC11A}" type="presParOf" srcId="{D50DD0A6-5482-44B2-91AC-7A617A2D2560}" destId="{9B17B3C3-442E-4853-A47A-FF28F929657D}" srcOrd="0" destOrd="0" presId="urn:microsoft.com/office/officeart/2005/8/layout/orgChart1"/>
    <dgm:cxn modelId="{28DD77FA-C594-46EF-85E9-23755A85433F}" type="presParOf" srcId="{D50DD0A6-5482-44B2-91AC-7A617A2D2560}" destId="{88B36BC1-2B92-466F-9C98-995853351DF5}" srcOrd="1" destOrd="0" presId="urn:microsoft.com/office/officeart/2005/8/layout/orgChart1"/>
    <dgm:cxn modelId="{B8635825-6F95-4D80-B11F-1C05DC99D23B}" type="presParOf" srcId="{97AC2D32-B8B7-4231-8329-3A6893717318}" destId="{A751F9B8-FB4D-40BF-8403-9D4FB04E7AEB}" srcOrd="1" destOrd="0" presId="urn:microsoft.com/office/officeart/2005/8/layout/orgChart1"/>
    <dgm:cxn modelId="{1FCDF309-0C38-4856-8A4F-4C6B549E8E90}" type="presParOf" srcId="{97AC2D32-B8B7-4231-8329-3A6893717318}" destId="{FA95849B-CB16-426E-BC6B-935678C63C70}" srcOrd="2" destOrd="0" presId="urn:microsoft.com/office/officeart/2005/8/layout/orgChart1"/>
    <dgm:cxn modelId="{A4AE38F9-36BF-4617-8279-847E75FA09C9}" type="presParOf" srcId="{E86A1B0E-E201-4038-BE0B-6EF972C43483}" destId="{2A219DF7-55D0-457C-985C-AD3F3F491898}" srcOrd="2" destOrd="0" presId="urn:microsoft.com/office/officeart/2005/8/layout/orgChart1"/>
    <dgm:cxn modelId="{2BBAFE4C-1D8A-4AB8-8024-BF1BE9B8FE92}" type="presParOf" srcId="{2194F552-31B2-4F7F-B5A2-1A26E025EACC}" destId="{B04BC09F-6BB7-40AD-B3D9-97FE30F6C8DA}" srcOrd="2" destOrd="0" presId="urn:microsoft.com/office/officeart/2005/8/layout/orgChart1"/>
    <dgm:cxn modelId="{1C7CB41A-937D-4609-BBA0-762D636F1FCB}" type="presParOf" srcId="{2194F552-31B2-4F7F-B5A2-1A26E025EACC}" destId="{AC86E9AD-1AB6-4E10-8ED5-6261B8D8BB76}" srcOrd="3" destOrd="0" presId="urn:microsoft.com/office/officeart/2005/8/layout/orgChart1"/>
    <dgm:cxn modelId="{B9E96BEF-111D-46D5-961E-028171F412DD}" type="presParOf" srcId="{AC86E9AD-1AB6-4E10-8ED5-6261B8D8BB76}" destId="{BC3C1DD0-796B-4D4B-A7E7-5FE7578F2D7D}" srcOrd="0" destOrd="0" presId="urn:microsoft.com/office/officeart/2005/8/layout/orgChart1"/>
    <dgm:cxn modelId="{3CC0EE37-DF75-424D-AF79-048B685AB98D}" type="presParOf" srcId="{BC3C1DD0-796B-4D4B-A7E7-5FE7578F2D7D}" destId="{6CEDCA90-1A05-41E2-9298-55C4EAD4450C}" srcOrd="0" destOrd="0" presId="urn:microsoft.com/office/officeart/2005/8/layout/orgChart1"/>
    <dgm:cxn modelId="{DEAE6CB1-FE82-460C-8B04-8C4E5A4045DA}" type="presParOf" srcId="{BC3C1DD0-796B-4D4B-A7E7-5FE7578F2D7D}" destId="{23153FC4-681D-479F-BA16-2B116ED45629}" srcOrd="1" destOrd="0" presId="urn:microsoft.com/office/officeart/2005/8/layout/orgChart1"/>
    <dgm:cxn modelId="{74A28879-3FC0-4860-A987-2672E8989AD2}" type="presParOf" srcId="{AC86E9AD-1AB6-4E10-8ED5-6261B8D8BB76}" destId="{F9816D33-76FD-46D7-B710-907B2A5774C0}" srcOrd="1" destOrd="0" presId="urn:microsoft.com/office/officeart/2005/8/layout/orgChart1"/>
    <dgm:cxn modelId="{5168FAA8-4ED5-4655-BDC2-6C9BF074F51D}" type="presParOf" srcId="{F9816D33-76FD-46D7-B710-907B2A5774C0}" destId="{09764507-C34B-489B-8C55-B299FF5A7C82}" srcOrd="0" destOrd="0" presId="urn:microsoft.com/office/officeart/2005/8/layout/orgChart1"/>
    <dgm:cxn modelId="{F68C53D0-20F9-4CE2-AA91-B884A2A4F3EA}" type="presParOf" srcId="{F9816D33-76FD-46D7-B710-907B2A5774C0}" destId="{59CDCDAA-847B-440F-AF99-118F8FC7AF15}" srcOrd="1" destOrd="0" presId="urn:microsoft.com/office/officeart/2005/8/layout/orgChart1"/>
    <dgm:cxn modelId="{D87BFF57-2ED6-4341-AA77-EAB8B0E94400}" type="presParOf" srcId="{59CDCDAA-847B-440F-AF99-118F8FC7AF15}" destId="{DFA3D148-FD5F-42E2-9613-29E3122F37CA}" srcOrd="0" destOrd="0" presId="urn:microsoft.com/office/officeart/2005/8/layout/orgChart1"/>
    <dgm:cxn modelId="{847E1A38-8B28-499D-81F8-293D58034B32}" type="presParOf" srcId="{DFA3D148-FD5F-42E2-9613-29E3122F37CA}" destId="{DA7A602E-596B-4370-857A-119E593B36D7}" srcOrd="0" destOrd="0" presId="urn:microsoft.com/office/officeart/2005/8/layout/orgChart1"/>
    <dgm:cxn modelId="{E237B3FA-91F4-4D89-8F77-73768A88B332}" type="presParOf" srcId="{DFA3D148-FD5F-42E2-9613-29E3122F37CA}" destId="{381FE5E8-AFCE-403E-A66B-C1A55F1A8C6E}" srcOrd="1" destOrd="0" presId="urn:microsoft.com/office/officeart/2005/8/layout/orgChart1"/>
    <dgm:cxn modelId="{BAD61AEC-49C3-4C0A-92C5-C5C5B385D48A}" type="presParOf" srcId="{59CDCDAA-847B-440F-AF99-118F8FC7AF15}" destId="{BF8C798F-C193-45AB-A3BB-EDEBCB18AA6B}" srcOrd="1" destOrd="0" presId="urn:microsoft.com/office/officeart/2005/8/layout/orgChart1"/>
    <dgm:cxn modelId="{921986FD-EAD9-4BCA-9814-5E4E9C0FD4AA}" type="presParOf" srcId="{BF8C798F-C193-45AB-A3BB-EDEBCB18AA6B}" destId="{F9D94BBB-A8DA-4104-8E76-1DA311C7F022}" srcOrd="0" destOrd="0" presId="urn:microsoft.com/office/officeart/2005/8/layout/orgChart1"/>
    <dgm:cxn modelId="{61BB70E7-C007-44EF-B85D-D134E83CB018}" type="presParOf" srcId="{BF8C798F-C193-45AB-A3BB-EDEBCB18AA6B}" destId="{9387D6C0-5E57-4262-A1BD-514D5D496F2A}" srcOrd="1" destOrd="0" presId="urn:microsoft.com/office/officeart/2005/8/layout/orgChart1"/>
    <dgm:cxn modelId="{A0507850-BD1F-4359-9A94-2F0517FB3EA8}" type="presParOf" srcId="{9387D6C0-5E57-4262-A1BD-514D5D496F2A}" destId="{2B035573-B4A5-4832-953E-08006F4C2965}" srcOrd="0" destOrd="0" presId="urn:microsoft.com/office/officeart/2005/8/layout/orgChart1"/>
    <dgm:cxn modelId="{6E85DA79-4BAA-48B1-AB81-506CD42C427C}" type="presParOf" srcId="{2B035573-B4A5-4832-953E-08006F4C2965}" destId="{D536769E-D88B-43E3-B029-A77FC8DC5F87}" srcOrd="0" destOrd="0" presId="urn:microsoft.com/office/officeart/2005/8/layout/orgChart1"/>
    <dgm:cxn modelId="{B5ACF677-B427-4F5A-88D5-9A979CCD0B9F}" type="presParOf" srcId="{2B035573-B4A5-4832-953E-08006F4C2965}" destId="{990436BE-75F8-42F5-AFB0-BF24761BE385}" srcOrd="1" destOrd="0" presId="urn:microsoft.com/office/officeart/2005/8/layout/orgChart1"/>
    <dgm:cxn modelId="{F97C2489-A49C-411B-9BC2-E4003A59A630}" type="presParOf" srcId="{9387D6C0-5E57-4262-A1BD-514D5D496F2A}" destId="{4AB740C7-D5B1-4060-8350-B4BBED296B51}" srcOrd="1" destOrd="0" presId="urn:microsoft.com/office/officeart/2005/8/layout/orgChart1"/>
    <dgm:cxn modelId="{8AEE56BE-435F-4CB4-AE52-9170472C6682}" type="presParOf" srcId="{9387D6C0-5E57-4262-A1BD-514D5D496F2A}" destId="{D96A11C8-A485-4C02-8304-0D5D0EBAEBB0}" srcOrd="2" destOrd="0" presId="urn:microsoft.com/office/officeart/2005/8/layout/orgChart1"/>
    <dgm:cxn modelId="{D710FC6D-8E12-4DE8-B1C3-CB9F2E0EB4C2}" type="presParOf" srcId="{59CDCDAA-847B-440F-AF99-118F8FC7AF15}" destId="{8D289747-2403-4DC6-8501-6A78EB114D8F}" srcOrd="2" destOrd="0" presId="urn:microsoft.com/office/officeart/2005/8/layout/orgChart1"/>
    <dgm:cxn modelId="{824F9BB2-6674-4ABF-8C76-AF3B16F94837}" type="presParOf" srcId="{F9816D33-76FD-46D7-B710-907B2A5774C0}" destId="{870CF267-D82C-44C2-BB52-AE1ABA94B90A}" srcOrd="2" destOrd="0" presId="urn:microsoft.com/office/officeart/2005/8/layout/orgChart1"/>
    <dgm:cxn modelId="{59BACE80-0CE4-405D-81DD-85F50A83ABB7}" type="presParOf" srcId="{F9816D33-76FD-46D7-B710-907B2A5774C0}" destId="{2CB73A66-9957-4328-A11C-B69C55674ED7}" srcOrd="3" destOrd="0" presId="urn:microsoft.com/office/officeart/2005/8/layout/orgChart1"/>
    <dgm:cxn modelId="{2DDCC2F7-9CD2-4659-A49F-4CF44F0B9E31}" type="presParOf" srcId="{2CB73A66-9957-4328-A11C-B69C55674ED7}" destId="{556C532D-0752-4B99-AB1F-0369CE895A2E}" srcOrd="0" destOrd="0" presId="urn:microsoft.com/office/officeart/2005/8/layout/orgChart1"/>
    <dgm:cxn modelId="{BA15BDBC-5A27-4013-B96E-FBC854EDEE9D}" type="presParOf" srcId="{556C532D-0752-4B99-AB1F-0369CE895A2E}" destId="{EC2F96F2-3945-48D2-B034-0C2013EBE271}" srcOrd="0" destOrd="0" presId="urn:microsoft.com/office/officeart/2005/8/layout/orgChart1"/>
    <dgm:cxn modelId="{421802E6-C0B3-4AF6-9401-590DDA491C6A}" type="presParOf" srcId="{556C532D-0752-4B99-AB1F-0369CE895A2E}" destId="{FBEBAD65-012F-469C-A424-0758BA660A61}" srcOrd="1" destOrd="0" presId="urn:microsoft.com/office/officeart/2005/8/layout/orgChart1"/>
    <dgm:cxn modelId="{5CC36317-C718-44EF-895F-BEDBCB61A183}" type="presParOf" srcId="{2CB73A66-9957-4328-A11C-B69C55674ED7}" destId="{46F298AF-F1AE-4260-82D5-0CC4875E06CA}" srcOrd="1" destOrd="0" presId="urn:microsoft.com/office/officeart/2005/8/layout/orgChart1"/>
    <dgm:cxn modelId="{726108BF-B013-4864-A9F9-9CF6C5E3B3EA}" type="presParOf" srcId="{46F298AF-F1AE-4260-82D5-0CC4875E06CA}" destId="{80410AAE-FC0D-4E20-9DF0-99BEC9E670FD}" srcOrd="0" destOrd="0" presId="urn:microsoft.com/office/officeart/2005/8/layout/orgChart1"/>
    <dgm:cxn modelId="{03074C67-B435-47C3-9549-30431032F522}" type="presParOf" srcId="{46F298AF-F1AE-4260-82D5-0CC4875E06CA}" destId="{80ED434C-B331-4A4B-A1DA-8E6A15D0FE9F}" srcOrd="1" destOrd="0" presId="urn:microsoft.com/office/officeart/2005/8/layout/orgChart1"/>
    <dgm:cxn modelId="{4D738B52-CAD2-4940-ACBA-537F636E7224}" type="presParOf" srcId="{80ED434C-B331-4A4B-A1DA-8E6A15D0FE9F}" destId="{7648B156-CC40-4C85-900B-D2525F56283F}" srcOrd="0" destOrd="0" presId="urn:microsoft.com/office/officeart/2005/8/layout/orgChart1"/>
    <dgm:cxn modelId="{0E71B5CF-496D-48F1-8C0F-D6EFDF337022}" type="presParOf" srcId="{7648B156-CC40-4C85-900B-D2525F56283F}" destId="{4E1FFECF-1C4C-48A4-8585-D5D3965DBE8C}" srcOrd="0" destOrd="0" presId="urn:microsoft.com/office/officeart/2005/8/layout/orgChart1"/>
    <dgm:cxn modelId="{DFEFEAFD-C299-402A-AED2-E98513AD9EBE}" type="presParOf" srcId="{7648B156-CC40-4C85-900B-D2525F56283F}" destId="{A07F8174-5BFE-4760-B13F-AEFCFDA52A10}" srcOrd="1" destOrd="0" presId="urn:microsoft.com/office/officeart/2005/8/layout/orgChart1"/>
    <dgm:cxn modelId="{F50D6960-58D8-4B4D-A8EC-A67984638333}" type="presParOf" srcId="{80ED434C-B331-4A4B-A1DA-8E6A15D0FE9F}" destId="{ECCC8FDE-C61A-4292-B2F0-A37DC7AAC815}" srcOrd="1" destOrd="0" presId="urn:microsoft.com/office/officeart/2005/8/layout/orgChart1"/>
    <dgm:cxn modelId="{91EB52F0-CB25-4C80-9928-C65F92A6C96C}" type="presParOf" srcId="{80ED434C-B331-4A4B-A1DA-8E6A15D0FE9F}" destId="{4ACF8E3E-AFF5-4239-99B4-1293EF234439}" srcOrd="2" destOrd="0" presId="urn:microsoft.com/office/officeart/2005/8/layout/orgChart1"/>
    <dgm:cxn modelId="{33B3CD53-3D62-43A6-AFE5-DC392EBC3926}" type="presParOf" srcId="{46F298AF-F1AE-4260-82D5-0CC4875E06CA}" destId="{1A17BF9C-C55F-42AA-B8E7-7B780AF218D3}" srcOrd="2" destOrd="0" presId="urn:microsoft.com/office/officeart/2005/8/layout/orgChart1"/>
    <dgm:cxn modelId="{726AC669-1E3B-439C-AD1A-C068AE86244D}" type="presParOf" srcId="{46F298AF-F1AE-4260-82D5-0CC4875E06CA}" destId="{B4BEEFEC-7A73-424F-8266-CD27AAE9584C}" srcOrd="3" destOrd="0" presId="urn:microsoft.com/office/officeart/2005/8/layout/orgChart1"/>
    <dgm:cxn modelId="{BA5F90E3-F7CD-4A5B-B2E2-7EBA257FDC81}" type="presParOf" srcId="{B4BEEFEC-7A73-424F-8266-CD27AAE9584C}" destId="{64B3D56A-A773-4E9D-952F-B7D1B0281B37}" srcOrd="0" destOrd="0" presId="urn:microsoft.com/office/officeart/2005/8/layout/orgChart1"/>
    <dgm:cxn modelId="{36A06C84-8326-4234-A55D-A1657EE04BF2}" type="presParOf" srcId="{64B3D56A-A773-4E9D-952F-B7D1B0281B37}" destId="{6156B1F4-A515-4DF6-B0C8-83BDDEB3C866}" srcOrd="0" destOrd="0" presId="urn:microsoft.com/office/officeart/2005/8/layout/orgChart1"/>
    <dgm:cxn modelId="{58867054-0F26-42B3-BDDD-AB16D800567E}" type="presParOf" srcId="{64B3D56A-A773-4E9D-952F-B7D1B0281B37}" destId="{4521D11C-A42E-4028-AA5A-11EFD176CC2D}" srcOrd="1" destOrd="0" presId="urn:microsoft.com/office/officeart/2005/8/layout/orgChart1"/>
    <dgm:cxn modelId="{5AC6C1F6-790E-41BD-920E-1DC096FC9682}" type="presParOf" srcId="{B4BEEFEC-7A73-424F-8266-CD27AAE9584C}" destId="{DC6DD3F5-8A1A-426D-B5CB-6E7EFBF8CA59}" srcOrd="1" destOrd="0" presId="urn:microsoft.com/office/officeart/2005/8/layout/orgChart1"/>
    <dgm:cxn modelId="{0D6F6FBB-CB6A-4E03-B17D-3DC18FBD66DD}" type="presParOf" srcId="{B4BEEFEC-7A73-424F-8266-CD27AAE9584C}" destId="{18792FA9-CA0F-4AC5-AD44-B872D64EFE2C}" srcOrd="2" destOrd="0" presId="urn:microsoft.com/office/officeart/2005/8/layout/orgChart1"/>
    <dgm:cxn modelId="{168EBD9D-4B10-43BC-BE5E-83420F8DB17B}" type="presParOf" srcId="{2CB73A66-9957-4328-A11C-B69C55674ED7}" destId="{9990B2E3-F23F-44B7-A30F-46BC159EA9D4}" srcOrd="2" destOrd="0" presId="urn:microsoft.com/office/officeart/2005/8/layout/orgChart1"/>
    <dgm:cxn modelId="{0B380627-9C0D-4367-BE90-D7824B64EF8A}" type="presParOf" srcId="{AC86E9AD-1AB6-4E10-8ED5-6261B8D8BB76}" destId="{0CAE1A47-6F75-4A70-9209-1ABD881AF942}" srcOrd="2" destOrd="0" presId="urn:microsoft.com/office/officeart/2005/8/layout/orgChart1"/>
    <dgm:cxn modelId="{0BE7FF46-6244-406A-9FDD-1D8EF4782610}" type="presParOf" srcId="{2194F552-31B2-4F7F-B5A2-1A26E025EACC}" destId="{23714D7C-3329-4095-9EFA-24BC2F94898F}" srcOrd="4" destOrd="0" presId="urn:microsoft.com/office/officeart/2005/8/layout/orgChart1"/>
    <dgm:cxn modelId="{C6DA807B-5611-48C5-AD55-B787E9338377}" type="presParOf" srcId="{2194F552-31B2-4F7F-B5A2-1A26E025EACC}" destId="{9F83DE39-F662-4288-844C-830AB547151D}" srcOrd="5" destOrd="0" presId="urn:microsoft.com/office/officeart/2005/8/layout/orgChart1"/>
    <dgm:cxn modelId="{320ED26F-C9E0-4AE5-91B0-D3BDA44E99F1}" type="presParOf" srcId="{9F83DE39-F662-4288-844C-830AB547151D}" destId="{F9601051-A931-478A-8125-D281C3CCAA29}" srcOrd="0" destOrd="0" presId="urn:microsoft.com/office/officeart/2005/8/layout/orgChart1"/>
    <dgm:cxn modelId="{2EC974F0-9E60-4BA3-BA29-7A6CD6B46023}" type="presParOf" srcId="{F9601051-A931-478A-8125-D281C3CCAA29}" destId="{727567C9-B146-4F5A-AA41-6688D0395FD9}" srcOrd="0" destOrd="0" presId="urn:microsoft.com/office/officeart/2005/8/layout/orgChart1"/>
    <dgm:cxn modelId="{16A5C671-74B9-4B3D-8D1B-42AB6FC6FDEF}" type="presParOf" srcId="{F9601051-A931-478A-8125-D281C3CCAA29}" destId="{62C22C39-02F8-4B97-A59A-331349A3DE29}" srcOrd="1" destOrd="0" presId="urn:microsoft.com/office/officeart/2005/8/layout/orgChart1"/>
    <dgm:cxn modelId="{F868CB20-26E3-483F-8E17-FAB0B3FA0D71}" type="presParOf" srcId="{9F83DE39-F662-4288-844C-830AB547151D}" destId="{FDC56094-9AAC-41C9-BD5F-C815916EED8B}" srcOrd="1" destOrd="0" presId="urn:microsoft.com/office/officeart/2005/8/layout/orgChart1"/>
    <dgm:cxn modelId="{7A53F84F-30C4-42AA-B622-165BE4F24F0F}" type="presParOf" srcId="{FDC56094-9AAC-41C9-BD5F-C815916EED8B}" destId="{F0F2E23F-633E-40C5-B7DA-A78D2006BEE9}" srcOrd="0" destOrd="0" presId="urn:microsoft.com/office/officeart/2005/8/layout/orgChart1"/>
    <dgm:cxn modelId="{40543A63-1981-40BA-B94B-1F620798258F}" type="presParOf" srcId="{FDC56094-9AAC-41C9-BD5F-C815916EED8B}" destId="{2632AECF-2E08-416F-9451-AF80060D5F4B}" srcOrd="1" destOrd="0" presId="urn:microsoft.com/office/officeart/2005/8/layout/orgChart1"/>
    <dgm:cxn modelId="{6B947142-CA68-44B1-BF02-D36D93E46CA5}" type="presParOf" srcId="{2632AECF-2E08-416F-9451-AF80060D5F4B}" destId="{12ADB82F-790B-47F3-96C5-24AD39E17FFE}" srcOrd="0" destOrd="0" presId="urn:microsoft.com/office/officeart/2005/8/layout/orgChart1"/>
    <dgm:cxn modelId="{4014E893-DDE6-44AD-B8EE-C7B77D201D72}" type="presParOf" srcId="{12ADB82F-790B-47F3-96C5-24AD39E17FFE}" destId="{D736C145-3EA7-471E-AF8E-9614ED74A14B}" srcOrd="0" destOrd="0" presId="urn:microsoft.com/office/officeart/2005/8/layout/orgChart1"/>
    <dgm:cxn modelId="{7335C436-85DF-4DA3-A270-A1D292F71D9A}" type="presParOf" srcId="{12ADB82F-790B-47F3-96C5-24AD39E17FFE}" destId="{5F8AC380-C7B7-423E-846C-4004DC458B7A}" srcOrd="1" destOrd="0" presId="urn:microsoft.com/office/officeart/2005/8/layout/orgChart1"/>
    <dgm:cxn modelId="{C7485E36-88CD-45EB-BEE8-2F80FBAF7D50}" type="presParOf" srcId="{2632AECF-2E08-416F-9451-AF80060D5F4B}" destId="{5C143BE7-3EA6-452E-A5A2-95D9FB22CF57}" srcOrd="1" destOrd="0" presId="urn:microsoft.com/office/officeart/2005/8/layout/orgChart1"/>
    <dgm:cxn modelId="{B74A456B-4912-466C-883B-95B84D618B98}" type="presParOf" srcId="{2632AECF-2E08-416F-9451-AF80060D5F4B}" destId="{74CBF404-66D9-452D-A3E3-1FF71419205E}" srcOrd="2" destOrd="0" presId="urn:microsoft.com/office/officeart/2005/8/layout/orgChart1"/>
    <dgm:cxn modelId="{460069F1-8EA6-43C0-91EF-D251A5BF66C5}" type="presParOf" srcId="{9F83DE39-F662-4288-844C-830AB547151D}" destId="{F32D9D66-378A-4A36-8E1E-CC1E009342CB}" srcOrd="2" destOrd="0" presId="urn:microsoft.com/office/officeart/2005/8/layout/orgChart1"/>
    <dgm:cxn modelId="{99E253AE-BC35-4A5D-B2DA-C6F2CC7D8A56}" type="presParOf" srcId="{9809481A-D4F7-4783-AD8B-D348E32D8284}" destId="{357DA258-0AC0-40DE-A0A6-40CF9F8DF9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E1BBB-4D72-4EBC-9913-A1515C03120D}">
      <dsp:nvSpPr>
        <dsp:cNvPr id="0" name=""/>
        <dsp:cNvSpPr/>
      </dsp:nvSpPr>
      <dsp:spPr>
        <a:xfrm>
          <a:off x="5524280" y="1080961"/>
          <a:ext cx="219983" cy="963735"/>
        </a:xfrm>
        <a:custGeom>
          <a:avLst/>
          <a:gdLst/>
          <a:ahLst/>
          <a:cxnLst/>
          <a:rect l="0" t="0" r="0" b="0"/>
          <a:pathLst>
            <a:path>
              <a:moveTo>
                <a:pt x="219983" y="0"/>
              </a:moveTo>
              <a:lnTo>
                <a:pt x="219983" y="963735"/>
              </a:lnTo>
              <a:lnTo>
                <a:pt x="0" y="9637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E02D5-F37B-4FEC-8471-0BEC8A829411}">
      <dsp:nvSpPr>
        <dsp:cNvPr id="0" name=""/>
        <dsp:cNvSpPr/>
      </dsp:nvSpPr>
      <dsp:spPr>
        <a:xfrm>
          <a:off x="6856844" y="3325962"/>
          <a:ext cx="314261" cy="963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735"/>
              </a:lnTo>
              <a:lnTo>
                <a:pt x="314261" y="963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F50B4-27F1-4235-A4F3-4D28D5E271C0}">
      <dsp:nvSpPr>
        <dsp:cNvPr id="0" name=""/>
        <dsp:cNvSpPr/>
      </dsp:nvSpPr>
      <dsp:spPr>
        <a:xfrm>
          <a:off x="5744263" y="1080961"/>
          <a:ext cx="1950611" cy="192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7488"/>
              </a:lnTo>
              <a:lnTo>
                <a:pt x="1950611" y="1707488"/>
              </a:lnTo>
              <a:lnTo>
                <a:pt x="1950611" y="1927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7D405-48EE-4C7E-8537-E2F4C6F24A81}">
      <dsp:nvSpPr>
        <dsp:cNvPr id="0" name=""/>
        <dsp:cNvSpPr/>
      </dsp:nvSpPr>
      <dsp:spPr>
        <a:xfrm>
          <a:off x="2955621" y="3386489"/>
          <a:ext cx="314261" cy="245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1240"/>
              </a:lnTo>
              <a:lnTo>
                <a:pt x="314261" y="2451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F6A18-A27B-43DB-9E14-52C312C92715}">
      <dsp:nvSpPr>
        <dsp:cNvPr id="0" name=""/>
        <dsp:cNvSpPr/>
      </dsp:nvSpPr>
      <dsp:spPr>
        <a:xfrm>
          <a:off x="2955621" y="3386489"/>
          <a:ext cx="314261" cy="963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735"/>
              </a:lnTo>
              <a:lnTo>
                <a:pt x="314261" y="9637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B266A-D8D6-405D-8AAD-03C0DCF8FF08}">
      <dsp:nvSpPr>
        <dsp:cNvPr id="0" name=""/>
        <dsp:cNvSpPr/>
      </dsp:nvSpPr>
      <dsp:spPr>
        <a:xfrm>
          <a:off x="3793652" y="1080961"/>
          <a:ext cx="1950611" cy="1927471"/>
        </a:xfrm>
        <a:custGeom>
          <a:avLst/>
          <a:gdLst/>
          <a:ahLst/>
          <a:cxnLst/>
          <a:rect l="0" t="0" r="0" b="0"/>
          <a:pathLst>
            <a:path>
              <a:moveTo>
                <a:pt x="1950611" y="0"/>
              </a:moveTo>
              <a:lnTo>
                <a:pt x="1950611" y="1707488"/>
              </a:lnTo>
              <a:lnTo>
                <a:pt x="0" y="1707488"/>
              </a:lnTo>
              <a:lnTo>
                <a:pt x="0" y="1927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B646E-7D16-45E3-AE1F-3C51FAEEDD3B}">
      <dsp:nvSpPr>
        <dsp:cNvPr id="0" name=""/>
        <dsp:cNvSpPr/>
      </dsp:nvSpPr>
      <dsp:spPr>
        <a:xfrm>
          <a:off x="2618125" y="5117"/>
          <a:ext cx="6252276" cy="107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 err="1"/>
            <a:t>Endometrie</a:t>
          </a:r>
          <a:r>
            <a:rPr lang="da-DK" sz="2000" kern="1200" dirty="0"/>
            <a:t> </a:t>
          </a:r>
          <a:r>
            <a:rPr lang="da-DK" sz="2000" kern="1200" dirty="0" err="1"/>
            <a:t>hyperplasi</a:t>
          </a:r>
          <a:r>
            <a:rPr lang="da-DK" sz="20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i="1" kern="1200" dirty="0"/>
            <a:t>Behandling – kontrol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 dirty="0"/>
        </a:p>
      </dsp:txBody>
      <dsp:txXfrm>
        <a:off x="2618125" y="5117"/>
        <a:ext cx="6252276" cy="1075843"/>
      </dsp:txXfrm>
    </dsp:sp>
    <dsp:sp modelId="{39F7FA0B-AF3E-48E6-A8BE-11C98503C453}">
      <dsp:nvSpPr>
        <dsp:cNvPr id="0" name=""/>
        <dsp:cNvSpPr/>
      </dsp:nvSpPr>
      <dsp:spPr>
        <a:xfrm>
          <a:off x="2746113" y="3008432"/>
          <a:ext cx="2095077" cy="378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Peri-</a:t>
          </a:r>
          <a:r>
            <a:rPr lang="da-DK" sz="2000" kern="1200" dirty="0" err="1"/>
            <a:t>menopausal</a:t>
          </a:r>
          <a:endParaRPr lang="da-DK" sz="2000" kern="1200" dirty="0"/>
        </a:p>
      </dsp:txBody>
      <dsp:txXfrm>
        <a:off x="2746113" y="3008432"/>
        <a:ext cx="2095077" cy="378056"/>
      </dsp:txXfrm>
    </dsp:sp>
    <dsp:sp modelId="{8DB63993-DEED-4054-8731-C10497AB21E5}">
      <dsp:nvSpPr>
        <dsp:cNvPr id="0" name=""/>
        <dsp:cNvSpPr/>
      </dsp:nvSpPr>
      <dsp:spPr>
        <a:xfrm>
          <a:off x="3269882" y="3826455"/>
          <a:ext cx="3461256" cy="104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 err="1"/>
            <a:t>Ekspekterende</a:t>
          </a:r>
          <a:r>
            <a:rPr lang="da-DK" sz="1400" b="1" kern="1200" dirty="0"/>
            <a:t> forløb </a:t>
          </a:r>
          <a:endParaRPr lang="da-DK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kvinder med normalt BMI og ingen AUB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- ny kontrol 6 mdr. </a:t>
          </a:r>
        </a:p>
      </dsp:txBody>
      <dsp:txXfrm>
        <a:off x="3269882" y="3826455"/>
        <a:ext cx="3461256" cy="1047538"/>
      </dsp:txXfrm>
    </dsp:sp>
    <dsp:sp modelId="{4C650102-533C-4B3F-BC10-D5B95375AF3C}">
      <dsp:nvSpPr>
        <dsp:cNvPr id="0" name=""/>
        <dsp:cNvSpPr/>
      </dsp:nvSpPr>
      <dsp:spPr>
        <a:xfrm>
          <a:off x="3269882" y="5313960"/>
          <a:ext cx="3899148" cy="104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Gestagenbehandling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1. valg :LNG- IUD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2. valg :oral kontinuerlig gestagen behandling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( </a:t>
          </a:r>
          <a:r>
            <a:rPr lang="da-DK" sz="1400" kern="1200" dirty="0" err="1"/>
            <a:t>tbl</a:t>
          </a:r>
          <a:r>
            <a:rPr lang="da-DK" sz="1400" kern="1200" dirty="0"/>
            <a:t>. </a:t>
          </a:r>
          <a:r>
            <a:rPr lang="da-DK" sz="1400" kern="1200" dirty="0" err="1"/>
            <a:t>Provera</a:t>
          </a:r>
          <a:r>
            <a:rPr lang="da-DK" sz="1400" kern="1200" dirty="0"/>
            <a:t> 10-20 mg </a:t>
          </a:r>
          <a:r>
            <a:rPr lang="da-DK" sz="1400" kern="1200" dirty="0" err="1"/>
            <a:t>dgl</a:t>
          </a:r>
          <a:r>
            <a:rPr lang="da-DK" sz="1400" kern="1200" dirty="0"/>
            <a:t> i 6 </a:t>
          </a:r>
          <a:r>
            <a:rPr lang="da-DK" sz="1400" kern="1200" dirty="0" err="1"/>
            <a:t>mdr</a:t>
          </a:r>
          <a:r>
            <a:rPr lang="da-DK" sz="1400" kern="1200" dirty="0"/>
            <a:t>)</a:t>
          </a:r>
        </a:p>
      </dsp:txBody>
      <dsp:txXfrm>
        <a:off x="3269882" y="5313960"/>
        <a:ext cx="3899148" cy="1047538"/>
      </dsp:txXfrm>
    </dsp:sp>
    <dsp:sp modelId="{3EE192FB-A501-4C4B-AB27-651F4FD236B6}">
      <dsp:nvSpPr>
        <dsp:cNvPr id="0" name=""/>
        <dsp:cNvSpPr/>
      </dsp:nvSpPr>
      <dsp:spPr>
        <a:xfrm>
          <a:off x="6647336" y="3008432"/>
          <a:ext cx="2095077" cy="317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 err="1"/>
            <a:t>Postmenopausal</a:t>
          </a:r>
          <a:endParaRPr lang="da-DK" sz="1800" kern="1200" dirty="0"/>
        </a:p>
      </dsp:txBody>
      <dsp:txXfrm>
        <a:off x="6647336" y="3008432"/>
        <a:ext cx="2095077" cy="317529"/>
      </dsp:txXfrm>
    </dsp:sp>
    <dsp:sp modelId="{B62EF15B-F0D0-4F04-B40C-292D951E13C9}">
      <dsp:nvSpPr>
        <dsp:cNvPr id="0" name=""/>
        <dsp:cNvSpPr/>
      </dsp:nvSpPr>
      <dsp:spPr>
        <a:xfrm>
          <a:off x="7171105" y="3765928"/>
          <a:ext cx="3487780" cy="104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Gestagenbehandling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1. valg :LNG- IUD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2. valg :oral kontinuerlig gestagen behandling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( </a:t>
          </a:r>
          <a:r>
            <a:rPr lang="da-DK" sz="1400" kern="1200" dirty="0" err="1"/>
            <a:t>tbl</a:t>
          </a:r>
          <a:r>
            <a:rPr lang="da-DK" sz="1400" kern="1200" dirty="0"/>
            <a:t>. </a:t>
          </a:r>
          <a:r>
            <a:rPr lang="da-DK" sz="1400" kern="1200" dirty="0" err="1"/>
            <a:t>Provera</a:t>
          </a:r>
          <a:r>
            <a:rPr lang="da-DK" sz="1400" kern="1200" dirty="0"/>
            <a:t> 10-20 mg </a:t>
          </a:r>
          <a:r>
            <a:rPr lang="da-DK" sz="1400" kern="1200" dirty="0" err="1"/>
            <a:t>dgl</a:t>
          </a:r>
          <a:r>
            <a:rPr lang="da-DK" sz="1400" kern="1200" dirty="0"/>
            <a:t> i 6 </a:t>
          </a:r>
          <a:r>
            <a:rPr lang="da-DK" sz="1400" kern="1200" dirty="0" err="1"/>
            <a:t>mdr</a:t>
          </a:r>
          <a:r>
            <a:rPr lang="da-DK" sz="1400" kern="1200" dirty="0"/>
            <a:t>)</a:t>
          </a:r>
        </a:p>
      </dsp:txBody>
      <dsp:txXfrm>
        <a:off x="7171105" y="3765928"/>
        <a:ext cx="3487780" cy="1047538"/>
      </dsp:txXfrm>
    </dsp:sp>
    <dsp:sp modelId="{4D507337-C93C-4235-AF3C-6C21E37A1CD7}">
      <dsp:nvSpPr>
        <dsp:cNvPr id="0" name=""/>
        <dsp:cNvSpPr/>
      </dsp:nvSpPr>
      <dsp:spPr>
        <a:xfrm>
          <a:off x="763992" y="1754732"/>
          <a:ext cx="4760288" cy="579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i="1" kern="1200" dirty="0"/>
            <a:t>Adressér risikofaktorer</a:t>
          </a:r>
          <a:r>
            <a:rPr lang="da-DK" sz="1400" kern="1200" dirty="0"/>
            <a:t>: Højt BMI, PCOS, Østrogen tilskud</a:t>
          </a:r>
          <a:r>
            <a:rPr lang="da-DK" sz="1400" b="1" kern="1200" dirty="0"/>
            <a:t> </a:t>
          </a:r>
        </a:p>
      </dsp:txBody>
      <dsp:txXfrm>
        <a:off x="763992" y="1754732"/>
        <a:ext cx="4760288" cy="579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2E23F-633E-40C5-B7DA-A78D2006BEE9}">
      <dsp:nvSpPr>
        <dsp:cNvPr id="0" name=""/>
        <dsp:cNvSpPr/>
      </dsp:nvSpPr>
      <dsp:spPr>
        <a:xfrm>
          <a:off x="7192507" y="2214719"/>
          <a:ext cx="433105" cy="840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401"/>
              </a:lnTo>
              <a:lnTo>
                <a:pt x="433105" y="840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14D7C-3329-4095-9EFA-24BC2F94898F}">
      <dsp:nvSpPr>
        <dsp:cNvPr id="0" name=""/>
        <dsp:cNvSpPr/>
      </dsp:nvSpPr>
      <dsp:spPr>
        <a:xfrm>
          <a:off x="5067422" y="917576"/>
          <a:ext cx="3293236" cy="38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30"/>
              </a:lnTo>
              <a:lnTo>
                <a:pt x="3293236" y="191830"/>
              </a:lnTo>
              <a:lnTo>
                <a:pt x="3293236" y="383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7BF9C-C55F-42AA-B8E7-7B780AF218D3}">
      <dsp:nvSpPr>
        <dsp:cNvPr id="0" name=""/>
        <dsp:cNvSpPr/>
      </dsp:nvSpPr>
      <dsp:spPr>
        <a:xfrm>
          <a:off x="5602637" y="3511861"/>
          <a:ext cx="274044" cy="213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544"/>
              </a:lnTo>
              <a:lnTo>
                <a:pt x="274044" y="21375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10AAE-FC0D-4E20-9DF0-99BEC9E670FD}">
      <dsp:nvSpPr>
        <dsp:cNvPr id="0" name=""/>
        <dsp:cNvSpPr/>
      </dsp:nvSpPr>
      <dsp:spPr>
        <a:xfrm>
          <a:off x="5602637" y="3511861"/>
          <a:ext cx="274044" cy="840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401"/>
              </a:lnTo>
              <a:lnTo>
                <a:pt x="274044" y="840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CF267-D82C-44C2-BB52-AE1ABA94B90A}">
      <dsp:nvSpPr>
        <dsp:cNvPr id="0" name=""/>
        <dsp:cNvSpPr/>
      </dsp:nvSpPr>
      <dsp:spPr>
        <a:xfrm>
          <a:off x="5228110" y="2214719"/>
          <a:ext cx="1105311" cy="38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30"/>
              </a:lnTo>
              <a:lnTo>
                <a:pt x="1105311" y="191830"/>
              </a:lnTo>
              <a:lnTo>
                <a:pt x="1105311" y="383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94BBB-A8DA-4104-8E76-1DA311C7F022}">
      <dsp:nvSpPr>
        <dsp:cNvPr id="0" name=""/>
        <dsp:cNvSpPr/>
      </dsp:nvSpPr>
      <dsp:spPr>
        <a:xfrm>
          <a:off x="3392014" y="3511861"/>
          <a:ext cx="274044" cy="1193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60"/>
              </a:lnTo>
              <a:lnTo>
                <a:pt x="274044" y="11930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64507-C34B-489B-8C55-B299FF5A7C82}">
      <dsp:nvSpPr>
        <dsp:cNvPr id="0" name=""/>
        <dsp:cNvSpPr/>
      </dsp:nvSpPr>
      <dsp:spPr>
        <a:xfrm>
          <a:off x="4122799" y="2214719"/>
          <a:ext cx="1105311" cy="383661"/>
        </a:xfrm>
        <a:custGeom>
          <a:avLst/>
          <a:gdLst/>
          <a:ahLst/>
          <a:cxnLst/>
          <a:rect l="0" t="0" r="0" b="0"/>
          <a:pathLst>
            <a:path>
              <a:moveTo>
                <a:pt x="1105311" y="0"/>
              </a:moveTo>
              <a:lnTo>
                <a:pt x="1105311" y="191830"/>
              </a:lnTo>
              <a:lnTo>
                <a:pt x="0" y="191830"/>
              </a:lnTo>
              <a:lnTo>
                <a:pt x="0" y="3836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BC09F-6BB7-40AD-B3D9-97FE30F6C8DA}">
      <dsp:nvSpPr>
        <dsp:cNvPr id="0" name=""/>
        <dsp:cNvSpPr/>
      </dsp:nvSpPr>
      <dsp:spPr>
        <a:xfrm>
          <a:off x="5067422" y="917576"/>
          <a:ext cx="160688" cy="38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30"/>
              </a:lnTo>
              <a:lnTo>
                <a:pt x="160688" y="191830"/>
              </a:lnTo>
              <a:lnTo>
                <a:pt x="160688" y="383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B4404-B67C-4D31-A64B-2149DFA22588}">
      <dsp:nvSpPr>
        <dsp:cNvPr id="0" name=""/>
        <dsp:cNvSpPr/>
      </dsp:nvSpPr>
      <dsp:spPr>
        <a:xfrm>
          <a:off x="587876" y="2214719"/>
          <a:ext cx="410819" cy="1383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214"/>
              </a:lnTo>
              <a:lnTo>
                <a:pt x="410819" y="1383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6B54-E71D-40C4-B052-57C737274B75}">
      <dsp:nvSpPr>
        <dsp:cNvPr id="0" name=""/>
        <dsp:cNvSpPr/>
      </dsp:nvSpPr>
      <dsp:spPr>
        <a:xfrm>
          <a:off x="1683395" y="917576"/>
          <a:ext cx="3384026" cy="383661"/>
        </a:xfrm>
        <a:custGeom>
          <a:avLst/>
          <a:gdLst/>
          <a:ahLst/>
          <a:cxnLst/>
          <a:rect l="0" t="0" r="0" b="0"/>
          <a:pathLst>
            <a:path>
              <a:moveTo>
                <a:pt x="3384026" y="0"/>
              </a:moveTo>
              <a:lnTo>
                <a:pt x="3384026" y="191830"/>
              </a:lnTo>
              <a:lnTo>
                <a:pt x="0" y="191830"/>
              </a:lnTo>
              <a:lnTo>
                <a:pt x="0" y="383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73DCF-33EA-4AAA-AD30-9E8A7A6D9D16}">
      <dsp:nvSpPr>
        <dsp:cNvPr id="0" name=""/>
        <dsp:cNvSpPr/>
      </dsp:nvSpPr>
      <dsp:spPr>
        <a:xfrm>
          <a:off x="1658340" y="4096"/>
          <a:ext cx="6818162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Kontrol af EH hos </a:t>
          </a:r>
          <a:r>
            <a:rPr lang="da-DK" sz="1600" kern="1200" dirty="0" err="1"/>
            <a:t>perimeno</a:t>
          </a:r>
          <a:r>
            <a:rPr lang="da-DK" sz="1600" kern="1200" dirty="0"/>
            <a:t>-  og post </a:t>
          </a:r>
          <a:r>
            <a:rPr lang="da-DK" sz="1600" kern="1200" dirty="0" err="1"/>
            <a:t>menopausale</a:t>
          </a:r>
          <a:r>
            <a:rPr lang="da-DK" sz="1600" kern="1200" dirty="0"/>
            <a:t>: biopsi af </a:t>
          </a:r>
          <a:r>
            <a:rPr lang="da-DK" sz="1600" kern="1200" dirty="0" err="1"/>
            <a:t>endometriet</a:t>
          </a:r>
          <a:r>
            <a:rPr lang="da-DK" sz="1600" kern="1200" dirty="0"/>
            <a:t> – 6 </a:t>
          </a:r>
          <a:r>
            <a:rPr lang="da-DK" sz="1600" kern="1200" dirty="0" err="1"/>
            <a:t>mdr</a:t>
          </a:r>
          <a:endParaRPr lang="da-DK" sz="1600" kern="1200" dirty="0"/>
        </a:p>
      </dsp:txBody>
      <dsp:txXfrm>
        <a:off x="1658340" y="4096"/>
        <a:ext cx="6818162" cy="913480"/>
      </dsp:txXfrm>
    </dsp:sp>
    <dsp:sp modelId="{F96646DA-080B-495B-8B76-BD51EF54B608}">
      <dsp:nvSpPr>
        <dsp:cNvPr id="0" name=""/>
        <dsp:cNvSpPr/>
      </dsp:nvSpPr>
      <dsp:spPr>
        <a:xfrm>
          <a:off x="313996" y="1301238"/>
          <a:ext cx="2738796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Persisterende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 </a:t>
          </a:r>
          <a:r>
            <a:rPr lang="da-DK" sz="1600" kern="1200" dirty="0" err="1"/>
            <a:t>endometrie</a:t>
          </a:r>
          <a:r>
            <a:rPr lang="da-DK" sz="1600" kern="1200" dirty="0"/>
            <a:t> </a:t>
          </a:r>
          <a:r>
            <a:rPr lang="da-DK" sz="1600" kern="1200" dirty="0" err="1"/>
            <a:t>hyperplasi</a:t>
          </a:r>
          <a:endParaRPr lang="da-DK" sz="1600" kern="1200" dirty="0"/>
        </a:p>
      </dsp:txBody>
      <dsp:txXfrm>
        <a:off x="313996" y="1301238"/>
        <a:ext cx="2738796" cy="913480"/>
      </dsp:txXfrm>
    </dsp:sp>
    <dsp:sp modelId="{9B17B3C3-442E-4853-A47A-FF28F929657D}">
      <dsp:nvSpPr>
        <dsp:cNvPr id="0" name=""/>
        <dsp:cNvSpPr/>
      </dsp:nvSpPr>
      <dsp:spPr>
        <a:xfrm>
          <a:off x="998696" y="2598380"/>
          <a:ext cx="1826960" cy="1999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Tilbud om </a:t>
          </a:r>
          <a:r>
            <a:rPr lang="da-DK" sz="1600" kern="1200" dirty="0" err="1"/>
            <a:t>hysterektomi</a:t>
          </a:r>
          <a:r>
            <a:rPr lang="da-DK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rgbClr val="FF0000"/>
              </a:solidFill>
            </a:rPr>
            <a:t>(OBS </a:t>
          </a:r>
          <a:r>
            <a:rPr lang="da-DK" sz="1600" kern="1200" dirty="0" err="1">
              <a:solidFill>
                <a:srgbClr val="FF0000"/>
              </a:solidFill>
            </a:rPr>
            <a:t>comorbiditet</a:t>
          </a:r>
          <a:r>
            <a:rPr lang="da-DK" sz="1600" kern="1200" dirty="0">
              <a:solidFill>
                <a:srgbClr val="FF0000"/>
              </a:solidFill>
            </a:rPr>
            <a:t>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 </a:t>
          </a:r>
          <a:r>
            <a:rPr lang="da-DK" sz="1600" kern="1200" dirty="0">
              <a:solidFill>
                <a:srgbClr val="FFC000"/>
              </a:solidFill>
            </a:rPr>
            <a:t>alternativ kontrol med biopsi efter yderligere 6 mdr.</a:t>
          </a:r>
        </a:p>
      </dsp:txBody>
      <dsp:txXfrm>
        <a:off x="998696" y="2598380"/>
        <a:ext cx="1826960" cy="1999106"/>
      </dsp:txXfrm>
    </dsp:sp>
    <dsp:sp modelId="{6CEDCA90-1A05-41E2-9298-55C4EAD4450C}">
      <dsp:nvSpPr>
        <dsp:cNvPr id="0" name=""/>
        <dsp:cNvSpPr/>
      </dsp:nvSpPr>
      <dsp:spPr>
        <a:xfrm>
          <a:off x="4001269" y="1301238"/>
          <a:ext cx="2453681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Regression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af </a:t>
          </a:r>
          <a:r>
            <a:rPr lang="da-DK" sz="1600" kern="1200" dirty="0" err="1"/>
            <a:t>endometrie</a:t>
          </a:r>
          <a:r>
            <a:rPr lang="da-DK" sz="1600" kern="1200" dirty="0"/>
            <a:t> </a:t>
          </a:r>
          <a:r>
            <a:rPr lang="da-DK" sz="1600" kern="1200" dirty="0" err="1"/>
            <a:t>hyperplasi</a:t>
          </a:r>
          <a:endParaRPr lang="da-DK" sz="1600" kern="1200" dirty="0"/>
        </a:p>
      </dsp:txBody>
      <dsp:txXfrm>
        <a:off x="4001269" y="1301238"/>
        <a:ext cx="2453681" cy="913480"/>
      </dsp:txXfrm>
    </dsp:sp>
    <dsp:sp modelId="{DA7A602E-596B-4370-857A-119E593B36D7}">
      <dsp:nvSpPr>
        <dsp:cNvPr id="0" name=""/>
        <dsp:cNvSpPr/>
      </dsp:nvSpPr>
      <dsp:spPr>
        <a:xfrm>
          <a:off x="3209318" y="2598380"/>
          <a:ext cx="1826960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BMI &lt; 35</a:t>
          </a:r>
        </a:p>
      </dsp:txBody>
      <dsp:txXfrm>
        <a:off x="3209318" y="2598380"/>
        <a:ext cx="1826960" cy="913480"/>
      </dsp:txXfrm>
    </dsp:sp>
    <dsp:sp modelId="{D536769E-D88B-43E3-B029-A77FC8DC5F87}">
      <dsp:nvSpPr>
        <dsp:cNvPr id="0" name=""/>
        <dsp:cNvSpPr/>
      </dsp:nvSpPr>
      <dsp:spPr>
        <a:xfrm>
          <a:off x="3666058" y="3895522"/>
          <a:ext cx="1826960" cy="1618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Afsluttes?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 Overvej </a:t>
          </a:r>
          <a:r>
            <a:rPr lang="da-DK" sz="1600" kern="1200" dirty="0" err="1"/>
            <a:t>seponering</a:t>
          </a:r>
          <a:r>
            <a:rPr lang="da-DK" sz="1600" kern="1200" dirty="0"/>
            <a:t> af LNG-IUD ved bivirkninger eller høj risiko for C. Mamma</a:t>
          </a:r>
        </a:p>
      </dsp:txBody>
      <dsp:txXfrm>
        <a:off x="3666058" y="3895522"/>
        <a:ext cx="1826960" cy="1618796"/>
      </dsp:txXfrm>
    </dsp:sp>
    <dsp:sp modelId="{EC2F96F2-3945-48D2-B034-0C2013EBE271}">
      <dsp:nvSpPr>
        <dsp:cNvPr id="0" name=""/>
        <dsp:cNvSpPr/>
      </dsp:nvSpPr>
      <dsp:spPr>
        <a:xfrm>
          <a:off x="5419941" y="2598380"/>
          <a:ext cx="1826960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BMI &gt; 35</a:t>
          </a:r>
        </a:p>
      </dsp:txBody>
      <dsp:txXfrm>
        <a:off x="5419941" y="2598380"/>
        <a:ext cx="1826960" cy="913480"/>
      </dsp:txXfrm>
    </dsp:sp>
    <dsp:sp modelId="{4E1FFECF-1C4C-48A4-8585-D5D3965DBE8C}">
      <dsp:nvSpPr>
        <dsp:cNvPr id="0" name=""/>
        <dsp:cNvSpPr/>
      </dsp:nvSpPr>
      <dsp:spPr>
        <a:xfrm>
          <a:off x="5876681" y="3895522"/>
          <a:ext cx="2314540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Fornyet </a:t>
          </a:r>
          <a:r>
            <a:rPr lang="da-DK" sz="1600" kern="1200" dirty="0" err="1"/>
            <a:t>Endometrie</a:t>
          </a:r>
          <a:r>
            <a:rPr lang="da-DK" sz="1600" kern="1200" dirty="0"/>
            <a:t> </a:t>
          </a:r>
          <a:r>
            <a:rPr lang="da-DK" sz="1600" kern="1200" dirty="0" err="1"/>
            <a:t>hyperplasi</a:t>
          </a:r>
          <a:endParaRPr lang="da-DK" sz="1600" kern="1200" dirty="0"/>
        </a:p>
      </dsp:txBody>
      <dsp:txXfrm>
        <a:off x="5876681" y="3895522"/>
        <a:ext cx="2314540" cy="913480"/>
      </dsp:txXfrm>
    </dsp:sp>
    <dsp:sp modelId="{6156B1F4-A515-4DF6-B0C8-83BDDEB3C866}">
      <dsp:nvSpPr>
        <dsp:cNvPr id="0" name=""/>
        <dsp:cNvSpPr/>
      </dsp:nvSpPr>
      <dsp:spPr>
        <a:xfrm>
          <a:off x="5876681" y="5192665"/>
          <a:ext cx="3211705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Fortsat regression: afsluttes</a:t>
          </a:r>
        </a:p>
      </dsp:txBody>
      <dsp:txXfrm>
        <a:off x="5876681" y="5192665"/>
        <a:ext cx="3211705" cy="913480"/>
      </dsp:txXfrm>
    </dsp:sp>
    <dsp:sp modelId="{727567C9-B146-4F5A-AA41-6688D0395FD9}">
      <dsp:nvSpPr>
        <dsp:cNvPr id="0" name=""/>
        <dsp:cNvSpPr/>
      </dsp:nvSpPr>
      <dsp:spPr>
        <a:xfrm>
          <a:off x="6900469" y="1301238"/>
          <a:ext cx="2920378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Progression af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 err="1"/>
            <a:t>endometrie</a:t>
          </a:r>
          <a:r>
            <a:rPr lang="da-DK" sz="1600" kern="1200" dirty="0"/>
            <a:t> </a:t>
          </a:r>
          <a:r>
            <a:rPr lang="da-DK" sz="1600" kern="1200" dirty="0" err="1"/>
            <a:t>hyperplasi</a:t>
          </a:r>
          <a:endParaRPr lang="da-DK" sz="1600" kern="1200" dirty="0"/>
        </a:p>
      </dsp:txBody>
      <dsp:txXfrm>
        <a:off x="6900469" y="1301238"/>
        <a:ext cx="2920378" cy="913480"/>
      </dsp:txXfrm>
    </dsp:sp>
    <dsp:sp modelId="{D736C145-3EA7-471E-AF8E-9614ED74A14B}">
      <dsp:nvSpPr>
        <dsp:cNvPr id="0" name=""/>
        <dsp:cNvSpPr/>
      </dsp:nvSpPr>
      <dsp:spPr>
        <a:xfrm>
          <a:off x="7625612" y="2598380"/>
          <a:ext cx="2558220" cy="9134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Henvisning til Gyn. </a:t>
          </a:r>
          <a:r>
            <a:rPr lang="da-DK" sz="1600" kern="1200" dirty="0" err="1"/>
            <a:t>Onk</a:t>
          </a:r>
          <a:endParaRPr lang="da-DK" sz="1600" kern="1200" dirty="0"/>
        </a:p>
      </dsp:txBody>
      <dsp:txXfrm>
        <a:off x="7625612" y="2598380"/>
        <a:ext cx="2558220" cy="91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2D5E7-C652-2493-2D79-BFBFA54F7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B3A4F30-D7FD-AF7F-DD15-632F14B2C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1CDC40-04BA-01FF-035E-54756949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181A94-E94A-5409-1E86-93C5D957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7B9F40-3101-5773-2DBE-B8232741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6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F6371-285F-8F11-545A-0AAB484B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A6E1546-5778-5069-7F9C-EFB78453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9BF053-CF7F-53D6-9B73-A22610C7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665BFB0-C21D-9CF0-B893-8379312D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99E13D-FC50-BD45-256E-4E7CA53C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9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68CA214-A930-8E4B-C234-12DC1380B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6204CAD-910B-74AA-E519-912AF9454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5C8B3D8-0C05-CAAF-E114-1E5A6D2B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138D8B-C9F0-E356-49DD-004C0AD2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47E114-EB52-1D88-7157-1B0CFFCD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004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085C0-D2B6-5E28-949B-3A423975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EB7DBD-F749-F862-040F-2A82FCFE3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DBA46D3-A870-484D-5247-8F90E97B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8640759-ED06-7995-CFD1-F7BE2C6C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BC8267-079A-76DE-42F7-AF7FFEC8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29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2AAFD-DC9D-D903-2C38-2D725D01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C87EF61-96AE-A409-0A2E-A0F052208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9A5D5E-1E6D-8B00-7899-3C7B8306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A3B4E4-8D98-0B75-8C6E-897E8D8F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86BA0D-314F-9CC1-7851-EDEC405E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825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2DB3A-33B6-94EE-EA90-C18F6E45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3061D1-6A6E-C5A3-D2F3-4808D5734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6EF9E4F-12D0-9A70-E51C-78080C1A8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49885FB-2956-243E-DA1D-3574C3F9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F5B43F3-F66F-3E40-E7ED-E962D9F0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EF3999C-6D14-4ECC-56FF-10DCE262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379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1869D-C83D-6B25-81F0-D3002CB7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8F3EA6E-0725-93E0-5F3D-B2DE84172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972E8E7-2172-DDA6-60AD-DEE06A4AA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AB74743-29EC-3EB0-17E4-F2DE81F7E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72903EB-1068-0B52-1A7C-E3955E838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3F6C4FC-6858-B44C-F61C-78CB3B73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55EB94A-A061-A50E-B322-40D4BE3C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86EE12E-52FC-869E-FFC7-66E68197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735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FB924-BDD9-0599-48BE-B79ADEBE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BE3F355-F8FD-7149-CECD-F0CECA92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6628AAF-A754-5EE2-BAEB-B06C8AFC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26D3E88-8B17-0DAF-7C42-8946146B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67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D7E3C5F-B9B6-3841-829C-FA5801F6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12A8D0F-8494-0F8F-FB5C-7AA6F666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324F611-5CFB-66A3-9D53-DAD01990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3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85756A-E39D-A010-C6C1-471726F5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F9916C-71CF-FD80-1034-F921F9519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F5466F5-7B79-2ADE-4156-692856FB1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A86110-C8F7-C5C0-3CA4-69F53570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C95BDC0-310C-2F72-5B0B-DA3864C9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C48F732-613C-955F-B7D7-2B60E2D1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01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8FB9F-5474-5251-2CA5-06F20FCD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5609D16-9720-A79A-11B7-3C85FA860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CB91F2F-771E-7455-BA46-1FB934FC2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C1A9A53-9B58-A91E-CC2D-524F7F89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2153643-C769-95F4-17FD-4AF00392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F3AD7C-924A-6145-5462-C312102B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349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CE01841-10E3-443E-56BA-A3F487EF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20CDA1-4430-9940-2E81-515C40BC4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9D6C613-0C6F-33CF-7003-24E86416A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AC7BF-25CB-4998-9B8E-5E324EB78F7D}" type="datetimeFigureOut">
              <a:rPr lang="da-DK" smtClean="0"/>
              <a:t>22-09-2023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09C2E5-3CB2-6FCC-00E9-900C4AFE5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5F7D6E-D90F-FFE2-A52B-5A6246CEE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D5A3-4F22-4BFC-9A94-09CD15E1D44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114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92FAC9-07AE-12AE-73BC-050CD0755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942" y="974599"/>
            <a:ext cx="7144117" cy="4908802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1BBCBBB-A4A2-9FBD-0EE0-2E394D3A39D2}"/>
              </a:ext>
            </a:extLst>
          </p:cNvPr>
          <p:cNvSpPr/>
          <p:nvPr/>
        </p:nvSpPr>
        <p:spPr>
          <a:xfrm>
            <a:off x="2868538" y="1692067"/>
            <a:ext cx="6454924" cy="42814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B41C216-E2F7-E5F0-35CB-3DECB6795DB4}"/>
              </a:ext>
            </a:extLst>
          </p:cNvPr>
          <p:cNvSpPr txBox="1"/>
          <p:nvPr/>
        </p:nvSpPr>
        <p:spPr>
          <a:xfrm>
            <a:off x="3409771" y="2572284"/>
            <a:ext cx="60418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err="1">
                <a:solidFill>
                  <a:schemeClr val="bg1"/>
                </a:solidFill>
              </a:rPr>
              <a:t>Endometriehyperplasi</a:t>
            </a:r>
            <a:r>
              <a:rPr lang="da-DK" sz="3200" dirty="0">
                <a:solidFill>
                  <a:schemeClr val="bg1"/>
                </a:solidFill>
              </a:rPr>
              <a:t> en </a:t>
            </a:r>
            <a:r>
              <a:rPr lang="da-DK" sz="3200" dirty="0" err="1">
                <a:solidFill>
                  <a:schemeClr val="bg1"/>
                </a:solidFill>
              </a:rPr>
              <a:t>update</a:t>
            </a:r>
            <a:endParaRPr lang="da-DK" sz="3200" dirty="0">
              <a:solidFill>
                <a:schemeClr val="bg1"/>
              </a:solidFill>
            </a:endParaRPr>
          </a:p>
          <a:p>
            <a:endParaRPr lang="da-DK" sz="3200" dirty="0">
              <a:solidFill>
                <a:schemeClr val="bg1"/>
              </a:solidFill>
            </a:endParaRPr>
          </a:p>
          <a:p>
            <a:r>
              <a:rPr lang="da-DK" sz="3200" dirty="0">
                <a:solidFill>
                  <a:schemeClr val="bg1"/>
                </a:solidFill>
              </a:rPr>
              <a:t>Hindsgavl Gynækologisk Guidelinemøde</a:t>
            </a:r>
          </a:p>
          <a:p>
            <a:endParaRPr lang="da-DK" sz="3200" dirty="0">
              <a:solidFill>
                <a:schemeClr val="bg1"/>
              </a:solidFill>
            </a:endParaRPr>
          </a:p>
          <a:p>
            <a:r>
              <a:rPr lang="da-DK" sz="3200" dirty="0">
                <a:solidFill>
                  <a:schemeClr val="bg1"/>
                </a:solidFill>
              </a:rPr>
              <a:t>23.9.23</a:t>
            </a:r>
          </a:p>
        </p:txBody>
      </p:sp>
    </p:spTree>
    <p:extLst>
      <p:ext uri="{BB962C8B-B14F-4D97-AF65-F5344CB8AC3E}">
        <p14:creationId xmlns:p14="http://schemas.microsoft.com/office/powerpoint/2010/main" val="352976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35B2-E341-C964-2611-9E57D300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Endometriehyperplasi</a:t>
            </a:r>
            <a:r>
              <a:rPr lang="en-US" dirty="0"/>
              <a:t> guideline DSOG</a:t>
            </a:r>
            <a:endParaRPr lang="en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BD79A2-BECC-BEE1-EE36-B178C1F23000}"/>
              </a:ext>
            </a:extLst>
          </p:cNvPr>
          <p:cNvSpPr txBox="1"/>
          <p:nvPr/>
        </p:nvSpPr>
        <p:spPr bwMode="auto">
          <a:xfrm>
            <a:off x="3048000" y="2209800"/>
            <a:ext cx="7086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700" dirty="0"/>
              <a:t>2003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700" dirty="0"/>
              <a:t>Revision 2010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700" dirty="0"/>
              <a:t>Revision 2021 </a:t>
            </a:r>
            <a:r>
              <a:rPr lang="en-US" sz="2700" dirty="0" err="1"/>
              <a:t>af</a:t>
            </a:r>
            <a:r>
              <a:rPr lang="en-US" sz="2700" dirty="0"/>
              <a:t> PMB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700" dirty="0" err="1"/>
              <a:t>Endometriehyperplasi</a:t>
            </a:r>
            <a:r>
              <a:rPr lang="en-US" sz="2700" dirty="0"/>
              <a:t> </a:t>
            </a:r>
            <a:r>
              <a:rPr lang="en-US" sz="2700" dirty="0" err="1"/>
              <a:t>selvstændig</a:t>
            </a:r>
            <a:r>
              <a:rPr lang="en-US" sz="2700" dirty="0"/>
              <a:t> 2022</a:t>
            </a:r>
            <a:endParaRPr lang="en-DK" sz="2700" dirty="0"/>
          </a:p>
        </p:txBody>
      </p:sp>
    </p:spTree>
    <p:extLst>
      <p:ext uri="{BB962C8B-B14F-4D97-AF65-F5344CB8AC3E}">
        <p14:creationId xmlns:p14="http://schemas.microsoft.com/office/powerpoint/2010/main" val="54392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92FAC9-07AE-12AE-73BC-050CD0755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942" y="974599"/>
            <a:ext cx="7144117" cy="490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5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59102-AC77-EB8D-9C5D-9130ED38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Gyn </a:t>
            </a:r>
            <a:r>
              <a:rPr lang="en-US" sz="4000" dirty="0" err="1"/>
              <a:t>patologen</a:t>
            </a:r>
            <a:r>
              <a:rPr lang="en-US" sz="4000" dirty="0"/>
              <a:t> er </a:t>
            </a:r>
            <a:r>
              <a:rPr lang="en-US" sz="4000" dirty="0" err="1"/>
              <a:t>bekymret</a:t>
            </a:r>
            <a:r>
              <a:rPr lang="en-US" sz="4000" dirty="0"/>
              <a:t>…..</a:t>
            </a:r>
            <a:r>
              <a:rPr lang="en-US" sz="4000" dirty="0" err="1"/>
              <a:t>seneste</a:t>
            </a:r>
            <a:r>
              <a:rPr lang="en-US" sz="4000" dirty="0"/>
              <a:t> guideline </a:t>
            </a:r>
            <a:r>
              <a:rPr lang="en-US" sz="4000" dirty="0" err="1"/>
              <a:t>vil</a:t>
            </a:r>
            <a:r>
              <a:rPr lang="en-US" sz="4000" dirty="0"/>
              <a:t> </a:t>
            </a:r>
            <a:r>
              <a:rPr lang="en-US" sz="4000" dirty="0" err="1"/>
              <a:t>føre</a:t>
            </a:r>
            <a:r>
              <a:rPr lang="en-US" sz="4000" dirty="0"/>
              <a:t> </a:t>
            </a:r>
            <a:r>
              <a:rPr lang="en-US" sz="4000" dirty="0" err="1"/>
              <a:t>til</a:t>
            </a:r>
            <a:r>
              <a:rPr lang="en-US" sz="4000" dirty="0"/>
              <a:t> for mange </a:t>
            </a:r>
            <a:r>
              <a:rPr lang="en-US" sz="4000" dirty="0" err="1"/>
              <a:t>unødvendige</a:t>
            </a:r>
            <a:r>
              <a:rPr lang="en-US" sz="4000" dirty="0"/>
              <a:t> </a:t>
            </a:r>
            <a:r>
              <a:rPr lang="en-US" sz="4000" dirty="0" err="1"/>
              <a:t>prøver</a:t>
            </a:r>
            <a:r>
              <a:rPr lang="en-US" sz="4000" dirty="0"/>
              <a:t> </a:t>
            </a:r>
            <a:endParaRPr lang="en-DK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90A6B9-045C-731A-0475-4C38C2CD6288}"/>
              </a:ext>
            </a:extLst>
          </p:cNvPr>
          <p:cNvSpPr txBox="1"/>
          <p:nvPr/>
        </p:nvSpPr>
        <p:spPr bwMode="auto">
          <a:xfrm>
            <a:off x="838199" y="1828801"/>
            <a:ext cx="10262787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Hyperplasi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uden 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atypi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er IKKE en 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neoplasi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, men et symptom på hormonpåvirkning (østrogen uden tilsvarende gestagen)</a:t>
            </a:r>
          </a:p>
          <a:p>
            <a:pPr marL="457200" indent="-4572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DK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Er fysiologisk i perimenopause (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pga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perioder med 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anovulation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og derfor manglende afstødning af 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endometriet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DK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Iflg. WHO 2014 og 2020 er der 1-3% risiko for progression til 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endometriekarcinom</a:t>
            </a:r>
            <a:r>
              <a:rPr lang="da-DK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ved persisterende </a:t>
            </a:r>
            <a:r>
              <a:rPr lang="da-DK" sz="2400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hyperplasi</a:t>
            </a:r>
            <a:endParaRPr lang="en-DK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6123800-EDF7-B58E-8604-C0354225A690}"/>
              </a:ext>
            </a:extLst>
          </p:cNvPr>
          <p:cNvSpPr txBox="1"/>
          <p:nvPr/>
        </p:nvSpPr>
        <p:spPr>
          <a:xfrm>
            <a:off x="6681169" y="6308209"/>
            <a:ext cx="481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2020 WHO </a:t>
            </a:r>
            <a:r>
              <a:rPr lang="da-DK" dirty="0" err="1"/>
              <a:t>Classification</a:t>
            </a:r>
            <a:r>
              <a:rPr lang="da-DK" dirty="0"/>
              <a:t> of Genital tumors p. 248</a:t>
            </a:r>
          </a:p>
        </p:txBody>
      </p:sp>
    </p:spTree>
    <p:extLst>
      <p:ext uri="{BB962C8B-B14F-4D97-AF65-F5344CB8AC3E}">
        <p14:creationId xmlns:p14="http://schemas.microsoft.com/office/powerpoint/2010/main" val="39874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5456561-B2A8-8AD6-8092-CA6A8A130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3385"/>
              </p:ext>
            </p:extLst>
          </p:nvPr>
        </p:nvGraphicFramePr>
        <p:xfrm>
          <a:off x="504202" y="213644"/>
          <a:ext cx="11422878" cy="6366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74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46ACF5F-24B3-6A3A-67FB-802379CDB4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106238"/>
              </p:ext>
            </p:extLst>
          </p:nvPr>
        </p:nvGraphicFramePr>
        <p:xfrm>
          <a:off x="957129" y="290558"/>
          <a:ext cx="10502781" cy="6110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86E0C2D8-AF29-7A77-599A-2E16FB55AA4A}"/>
              </a:ext>
            </a:extLst>
          </p:cNvPr>
          <p:cNvCxnSpPr>
            <a:cxnSpLocks/>
          </p:cNvCxnSpPr>
          <p:nvPr/>
        </p:nvCxnSpPr>
        <p:spPr>
          <a:xfrm>
            <a:off x="9126908" y="4572000"/>
            <a:ext cx="726393" cy="85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3F978CB2-8AEF-E526-EC6A-5D72A52BF871}"/>
              </a:ext>
            </a:extLst>
          </p:cNvPr>
          <p:cNvCxnSpPr/>
          <p:nvPr/>
        </p:nvCxnSpPr>
        <p:spPr>
          <a:xfrm flipV="1">
            <a:off x="9861847" y="3905428"/>
            <a:ext cx="0" cy="6751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felt 14">
            <a:extLst>
              <a:ext uri="{FF2B5EF4-FFF2-40B4-BE49-F238E27FC236}">
                <a16:creationId xmlns:a16="http://schemas.microsoft.com/office/drawing/2014/main" id="{2CD66043-9BA4-7921-E8BC-643C45D2AD8E}"/>
              </a:ext>
            </a:extLst>
          </p:cNvPr>
          <p:cNvSpPr txBox="1"/>
          <p:nvPr/>
        </p:nvSpPr>
        <p:spPr>
          <a:xfrm>
            <a:off x="8221054" y="3244334"/>
            <a:ext cx="3674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F1E91E0-90D1-93F1-D9F1-DC7B42172654}"/>
              </a:ext>
            </a:extLst>
          </p:cNvPr>
          <p:cNvSpPr txBox="1"/>
          <p:nvPr/>
        </p:nvSpPr>
        <p:spPr>
          <a:xfrm>
            <a:off x="7971802" y="2499425"/>
            <a:ext cx="3674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2182C97E-66AD-DE50-58DE-C6887224B9A0}"/>
              </a:ext>
            </a:extLst>
          </p:cNvPr>
          <p:cNvCxnSpPr>
            <a:cxnSpLocks/>
          </p:cNvCxnSpPr>
          <p:nvPr/>
        </p:nvCxnSpPr>
        <p:spPr>
          <a:xfrm>
            <a:off x="9400374" y="2499425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74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0B38F-180D-3185-5D3F-0DF101798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Planen er ..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5E3F09-71D6-5083-8D01-D15701DE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Endelig revision med medlemmer fra den </a:t>
            </a:r>
            <a:r>
              <a:rPr lang="da-DK"/>
              <a:t>seneste guideline</a:t>
            </a:r>
          </a:p>
          <a:p>
            <a:pPr marL="0" indent="0">
              <a:buNone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07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269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Wingdings</vt:lpstr>
      <vt:lpstr>Office-tema</vt:lpstr>
      <vt:lpstr>PowerPoint-præsentation</vt:lpstr>
      <vt:lpstr>Endometriehyperplasi guideline DSOG</vt:lpstr>
      <vt:lpstr>PowerPoint-præsentation</vt:lpstr>
      <vt:lpstr>Gyn patologen er bekymret…..seneste guideline vil føre til for mange unødvendige prøver </vt:lpstr>
      <vt:lpstr>PowerPoint-præsentation</vt:lpstr>
      <vt:lpstr>PowerPoint-præsentation</vt:lpstr>
      <vt:lpstr>Planen er 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Damsted Petersen</dc:creator>
  <cp:lastModifiedBy>Christina Damsted Petersen</cp:lastModifiedBy>
  <cp:revision>6</cp:revision>
  <dcterms:created xsi:type="dcterms:W3CDTF">2023-09-22T06:26:24Z</dcterms:created>
  <dcterms:modified xsi:type="dcterms:W3CDTF">2023-09-22T16:38:01Z</dcterms:modified>
</cp:coreProperties>
</file>